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24"/>
  </p:notesMasterIdLst>
  <p:sldIdLst>
    <p:sldId id="256" r:id="rId2"/>
    <p:sldId id="258" r:id="rId3"/>
    <p:sldId id="265" r:id="rId4"/>
    <p:sldId id="266" r:id="rId5"/>
    <p:sldId id="270" r:id="rId6"/>
    <p:sldId id="267" r:id="rId7"/>
    <p:sldId id="268" r:id="rId8"/>
    <p:sldId id="269" r:id="rId9"/>
    <p:sldId id="260" r:id="rId10"/>
    <p:sldId id="281" r:id="rId11"/>
    <p:sldId id="282" r:id="rId12"/>
    <p:sldId id="271" r:id="rId13"/>
    <p:sldId id="262" r:id="rId14"/>
    <p:sldId id="263" r:id="rId15"/>
    <p:sldId id="272" r:id="rId16"/>
    <p:sldId id="273" r:id="rId17"/>
    <p:sldId id="299" r:id="rId18"/>
    <p:sldId id="279" r:id="rId19"/>
    <p:sldId id="274" r:id="rId20"/>
    <p:sldId id="297" r:id="rId21"/>
    <p:sldId id="275" r:id="rId22"/>
    <p:sldId id="29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9FED13-BB07-4797-8DC2-626E1488EB6C}" v="59" dt="2022-07-26T09:16:51.8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74" d="100"/>
          <a:sy n="74" d="100"/>
        </p:scale>
        <p:origin x="1042" y="7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ur Ahmed" userId="c6f0fee42b5469d0" providerId="LiveId" clId="{A69FED13-BB07-4797-8DC2-626E1488EB6C}"/>
    <pc:docChg chg="undo custSel addSld delSld modSld sldOrd modMainMaster">
      <pc:chgData name="Nour Ahmed" userId="c6f0fee42b5469d0" providerId="LiveId" clId="{A69FED13-BB07-4797-8DC2-626E1488EB6C}" dt="2022-07-26T09:32:05.214" v="319" actId="113"/>
      <pc:docMkLst>
        <pc:docMk/>
      </pc:docMkLst>
      <pc:sldChg chg="modTransition">
        <pc:chgData name="Nour Ahmed" userId="c6f0fee42b5469d0" providerId="LiveId" clId="{A69FED13-BB07-4797-8DC2-626E1488EB6C}" dt="2022-07-26T09:16:48.578" v="308"/>
        <pc:sldMkLst>
          <pc:docMk/>
          <pc:sldMk cId="670949938" sldId="256"/>
        </pc:sldMkLst>
      </pc:sldChg>
      <pc:sldChg chg="modTransition">
        <pc:chgData name="Nour Ahmed" userId="c6f0fee42b5469d0" providerId="LiveId" clId="{A69FED13-BB07-4797-8DC2-626E1488EB6C}" dt="2022-07-26T09:16:48.578" v="308"/>
        <pc:sldMkLst>
          <pc:docMk/>
          <pc:sldMk cId="2424187997" sldId="258"/>
        </pc:sldMkLst>
      </pc:sldChg>
      <pc:sldChg chg="modTransition">
        <pc:chgData name="Nour Ahmed" userId="c6f0fee42b5469d0" providerId="LiveId" clId="{A69FED13-BB07-4797-8DC2-626E1488EB6C}" dt="2022-07-26T09:16:48.578" v="308"/>
        <pc:sldMkLst>
          <pc:docMk/>
          <pc:sldMk cId="251258396" sldId="260"/>
        </pc:sldMkLst>
      </pc:sldChg>
      <pc:sldChg chg="modTransition">
        <pc:chgData name="Nour Ahmed" userId="c6f0fee42b5469d0" providerId="LiveId" clId="{A69FED13-BB07-4797-8DC2-626E1488EB6C}" dt="2022-07-26T09:16:48.578" v="308"/>
        <pc:sldMkLst>
          <pc:docMk/>
          <pc:sldMk cId="2838438050" sldId="262"/>
        </pc:sldMkLst>
      </pc:sldChg>
      <pc:sldChg chg="modTransition">
        <pc:chgData name="Nour Ahmed" userId="c6f0fee42b5469d0" providerId="LiveId" clId="{A69FED13-BB07-4797-8DC2-626E1488EB6C}" dt="2022-07-26T09:16:48.578" v="308"/>
        <pc:sldMkLst>
          <pc:docMk/>
          <pc:sldMk cId="947624314" sldId="263"/>
        </pc:sldMkLst>
      </pc:sldChg>
      <pc:sldChg chg="modSp mod modTransition">
        <pc:chgData name="Nour Ahmed" userId="c6f0fee42b5469d0" providerId="LiveId" clId="{A69FED13-BB07-4797-8DC2-626E1488EB6C}" dt="2022-07-26T09:32:05.214" v="319" actId="113"/>
        <pc:sldMkLst>
          <pc:docMk/>
          <pc:sldMk cId="2791645521" sldId="265"/>
        </pc:sldMkLst>
        <pc:spChg chg="mod">
          <ac:chgData name="Nour Ahmed" userId="c6f0fee42b5469d0" providerId="LiveId" clId="{A69FED13-BB07-4797-8DC2-626E1488EB6C}" dt="2022-07-26T09:32:05.214" v="319" actId="113"/>
          <ac:spMkLst>
            <pc:docMk/>
            <pc:sldMk cId="2791645521" sldId="265"/>
            <ac:spMk id="3" creationId="{8EB2ABCF-0E2B-1944-4108-DCB7B0FFE1F7}"/>
          </ac:spMkLst>
        </pc:spChg>
      </pc:sldChg>
      <pc:sldChg chg="modTransition">
        <pc:chgData name="Nour Ahmed" userId="c6f0fee42b5469d0" providerId="LiveId" clId="{A69FED13-BB07-4797-8DC2-626E1488EB6C}" dt="2022-07-26T09:16:48.578" v="308"/>
        <pc:sldMkLst>
          <pc:docMk/>
          <pc:sldMk cId="2065194057" sldId="266"/>
        </pc:sldMkLst>
      </pc:sldChg>
      <pc:sldChg chg="modTransition">
        <pc:chgData name="Nour Ahmed" userId="c6f0fee42b5469d0" providerId="LiveId" clId="{A69FED13-BB07-4797-8DC2-626E1488EB6C}" dt="2022-07-26T09:16:48.578" v="308"/>
        <pc:sldMkLst>
          <pc:docMk/>
          <pc:sldMk cId="1162672016" sldId="267"/>
        </pc:sldMkLst>
      </pc:sldChg>
      <pc:sldChg chg="modSp mod modTransition">
        <pc:chgData name="Nour Ahmed" userId="c6f0fee42b5469d0" providerId="LiveId" clId="{A69FED13-BB07-4797-8DC2-626E1488EB6C}" dt="2022-07-26T09:16:48.578" v="308"/>
        <pc:sldMkLst>
          <pc:docMk/>
          <pc:sldMk cId="3735939914" sldId="268"/>
        </pc:sldMkLst>
        <pc:spChg chg="mod">
          <ac:chgData name="Nour Ahmed" userId="c6f0fee42b5469d0" providerId="LiveId" clId="{A69FED13-BB07-4797-8DC2-626E1488EB6C}" dt="2022-07-25T17:44:12.252" v="221" actId="20577"/>
          <ac:spMkLst>
            <pc:docMk/>
            <pc:sldMk cId="3735939914" sldId="268"/>
            <ac:spMk id="3" creationId="{16B7AE6F-8357-9A16-EAFC-41F785258387}"/>
          </ac:spMkLst>
        </pc:spChg>
        <pc:spChg chg="mod">
          <ac:chgData name="Nour Ahmed" userId="c6f0fee42b5469d0" providerId="LiveId" clId="{A69FED13-BB07-4797-8DC2-626E1488EB6C}" dt="2022-07-25T17:42:19.421" v="192" actId="5793"/>
          <ac:spMkLst>
            <pc:docMk/>
            <pc:sldMk cId="3735939914" sldId="268"/>
            <ac:spMk id="4" creationId="{633EFCF3-2832-D10E-3291-25E242EAF0E5}"/>
          </ac:spMkLst>
        </pc:spChg>
      </pc:sldChg>
      <pc:sldChg chg="modTransition">
        <pc:chgData name="Nour Ahmed" userId="c6f0fee42b5469d0" providerId="LiveId" clId="{A69FED13-BB07-4797-8DC2-626E1488EB6C}" dt="2022-07-26T09:16:48.578" v="308"/>
        <pc:sldMkLst>
          <pc:docMk/>
          <pc:sldMk cId="302656303" sldId="269"/>
        </pc:sldMkLst>
      </pc:sldChg>
      <pc:sldChg chg="modTransition">
        <pc:chgData name="Nour Ahmed" userId="c6f0fee42b5469d0" providerId="LiveId" clId="{A69FED13-BB07-4797-8DC2-626E1488EB6C}" dt="2022-07-26T09:16:48.578" v="308"/>
        <pc:sldMkLst>
          <pc:docMk/>
          <pc:sldMk cId="2834893796" sldId="270"/>
        </pc:sldMkLst>
      </pc:sldChg>
      <pc:sldChg chg="modTransition">
        <pc:chgData name="Nour Ahmed" userId="c6f0fee42b5469d0" providerId="LiveId" clId="{A69FED13-BB07-4797-8DC2-626E1488EB6C}" dt="2022-07-26T09:16:48.578" v="308"/>
        <pc:sldMkLst>
          <pc:docMk/>
          <pc:sldMk cId="1484580214" sldId="271"/>
        </pc:sldMkLst>
      </pc:sldChg>
      <pc:sldChg chg="modTransition">
        <pc:chgData name="Nour Ahmed" userId="c6f0fee42b5469d0" providerId="LiveId" clId="{A69FED13-BB07-4797-8DC2-626E1488EB6C}" dt="2022-07-26T09:16:48.578" v="308"/>
        <pc:sldMkLst>
          <pc:docMk/>
          <pc:sldMk cId="2218952816" sldId="272"/>
        </pc:sldMkLst>
      </pc:sldChg>
      <pc:sldChg chg="modTransition">
        <pc:chgData name="Nour Ahmed" userId="c6f0fee42b5469d0" providerId="LiveId" clId="{A69FED13-BB07-4797-8DC2-626E1488EB6C}" dt="2022-07-26T09:16:48.578" v="308"/>
        <pc:sldMkLst>
          <pc:docMk/>
          <pc:sldMk cId="201994281" sldId="273"/>
        </pc:sldMkLst>
      </pc:sldChg>
      <pc:sldChg chg="modTransition">
        <pc:chgData name="Nour Ahmed" userId="c6f0fee42b5469d0" providerId="LiveId" clId="{A69FED13-BB07-4797-8DC2-626E1488EB6C}" dt="2022-07-26T09:16:48.578" v="308"/>
        <pc:sldMkLst>
          <pc:docMk/>
          <pc:sldMk cId="2928294309" sldId="274"/>
        </pc:sldMkLst>
      </pc:sldChg>
      <pc:sldChg chg="modSp mod modTransition">
        <pc:chgData name="Nour Ahmed" userId="c6f0fee42b5469d0" providerId="LiveId" clId="{A69FED13-BB07-4797-8DC2-626E1488EB6C}" dt="2022-07-26T09:16:48.578" v="308"/>
        <pc:sldMkLst>
          <pc:docMk/>
          <pc:sldMk cId="1360784168" sldId="275"/>
        </pc:sldMkLst>
        <pc:spChg chg="mod">
          <ac:chgData name="Nour Ahmed" userId="c6f0fee42b5469d0" providerId="LiveId" clId="{A69FED13-BB07-4797-8DC2-626E1488EB6C}" dt="2022-07-25T17:46:09.510" v="223"/>
          <ac:spMkLst>
            <pc:docMk/>
            <pc:sldMk cId="1360784168" sldId="275"/>
            <ac:spMk id="3" creationId="{F6F5AE77-B646-6B83-276D-F9E6EE2AD712}"/>
          </ac:spMkLst>
        </pc:spChg>
      </pc:sldChg>
      <pc:sldChg chg="modTransition">
        <pc:chgData name="Nour Ahmed" userId="c6f0fee42b5469d0" providerId="LiveId" clId="{A69FED13-BB07-4797-8DC2-626E1488EB6C}" dt="2022-07-26T09:16:48.578" v="308"/>
        <pc:sldMkLst>
          <pc:docMk/>
          <pc:sldMk cId="3418681755" sldId="279"/>
        </pc:sldMkLst>
      </pc:sldChg>
      <pc:sldChg chg="modTransition">
        <pc:chgData name="Nour Ahmed" userId="c6f0fee42b5469d0" providerId="LiveId" clId="{A69FED13-BB07-4797-8DC2-626E1488EB6C}" dt="2022-07-26T09:16:48.578" v="308"/>
        <pc:sldMkLst>
          <pc:docMk/>
          <pc:sldMk cId="3257630445" sldId="281"/>
        </pc:sldMkLst>
      </pc:sldChg>
      <pc:sldChg chg="modTransition">
        <pc:chgData name="Nour Ahmed" userId="c6f0fee42b5469d0" providerId="LiveId" clId="{A69FED13-BB07-4797-8DC2-626E1488EB6C}" dt="2022-07-26T09:16:48.578" v="308"/>
        <pc:sldMkLst>
          <pc:docMk/>
          <pc:sldMk cId="1582274473" sldId="282"/>
        </pc:sldMkLst>
      </pc:sldChg>
      <pc:sldChg chg="new del">
        <pc:chgData name="Nour Ahmed" userId="c6f0fee42b5469d0" providerId="LiveId" clId="{A69FED13-BB07-4797-8DC2-626E1488EB6C}" dt="2022-07-25T16:07:11.154" v="72" actId="47"/>
        <pc:sldMkLst>
          <pc:docMk/>
          <pc:sldMk cId="429093523" sldId="283"/>
        </pc:sldMkLst>
      </pc:sldChg>
      <pc:sldChg chg="new del">
        <pc:chgData name="Nour Ahmed" userId="c6f0fee42b5469d0" providerId="LiveId" clId="{A69FED13-BB07-4797-8DC2-626E1488EB6C}" dt="2022-07-25T16:03:39.670" v="13" actId="47"/>
        <pc:sldMkLst>
          <pc:docMk/>
          <pc:sldMk cId="2099178994" sldId="284"/>
        </pc:sldMkLst>
      </pc:sldChg>
      <pc:sldChg chg="addSp delSp modSp new del mod ord modTransition setBg setClrOvrMap">
        <pc:chgData name="Nour Ahmed" userId="c6f0fee42b5469d0" providerId="LiveId" clId="{A69FED13-BB07-4797-8DC2-626E1488EB6C}" dt="2022-07-26T09:01:48.837" v="252" actId="47"/>
        <pc:sldMkLst>
          <pc:docMk/>
          <pc:sldMk cId="2828012724" sldId="284"/>
        </pc:sldMkLst>
        <pc:spChg chg="add del">
          <ac:chgData name="Nour Ahmed" userId="c6f0fee42b5469d0" providerId="LiveId" clId="{A69FED13-BB07-4797-8DC2-626E1488EB6C}" dt="2022-07-25T16:04:02.112" v="21" actId="26606"/>
          <ac:spMkLst>
            <pc:docMk/>
            <pc:sldMk cId="2828012724" sldId="284"/>
            <ac:spMk id="8" creationId="{AFF43A89-FF65-44A9-BE4C-DC7389FF9CE1}"/>
          </ac:spMkLst>
        </pc:spChg>
        <pc:spChg chg="add del">
          <ac:chgData name="Nour Ahmed" userId="c6f0fee42b5469d0" providerId="LiveId" clId="{A69FED13-BB07-4797-8DC2-626E1488EB6C}" dt="2022-07-25T16:04:02.112" v="21" actId="26606"/>
          <ac:spMkLst>
            <pc:docMk/>
            <pc:sldMk cId="2828012724" sldId="284"/>
            <ac:spMk id="10" creationId="{3CBC4341-33FB-4D46-A7B4-62039B616233}"/>
          </ac:spMkLst>
        </pc:spChg>
        <pc:spChg chg="add del">
          <ac:chgData name="Nour Ahmed" userId="c6f0fee42b5469d0" providerId="LiveId" clId="{A69FED13-BB07-4797-8DC2-626E1488EB6C}" dt="2022-07-25T16:04:02.112" v="21" actId="26606"/>
          <ac:spMkLst>
            <pc:docMk/>
            <pc:sldMk cId="2828012724" sldId="284"/>
            <ac:spMk id="12" creationId="{89394C5B-B8DE-4221-8CA4-A30237DB3241}"/>
          </ac:spMkLst>
        </pc:spChg>
        <pc:spChg chg="add">
          <ac:chgData name="Nour Ahmed" userId="c6f0fee42b5469d0" providerId="LiveId" clId="{A69FED13-BB07-4797-8DC2-626E1488EB6C}" dt="2022-07-25T16:04:02.115" v="22" actId="26606"/>
          <ac:spMkLst>
            <pc:docMk/>
            <pc:sldMk cId="2828012724" sldId="284"/>
            <ac:spMk id="14" creationId="{652BD35A-BC99-4831-A358-06E2CEB96697}"/>
          </ac:spMkLst>
        </pc:spChg>
        <pc:spChg chg="add">
          <ac:chgData name="Nour Ahmed" userId="c6f0fee42b5469d0" providerId="LiveId" clId="{A69FED13-BB07-4797-8DC2-626E1488EB6C}" dt="2022-07-25T16:04:02.115" v="22" actId="26606"/>
          <ac:spMkLst>
            <pc:docMk/>
            <pc:sldMk cId="2828012724" sldId="284"/>
            <ac:spMk id="15" creationId="{B76E24C1-2968-40DC-A36E-F6B85F0F0752}"/>
          </ac:spMkLst>
        </pc:spChg>
        <pc:picChg chg="add mod">
          <ac:chgData name="Nour Ahmed" userId="c6f0fee42b5469d0" providerId="LiveId" clId="{A69FED13-BB07-4797-8DC2-626E1488EB6C}" dt="2022-07-25T16:04:02.115" v="22" actId="26606"/>
          <ac:picMkLst>
            <pc:docMk/>
            <pc:sldMk cId="2828012724" sldId="284"/>
            <ac:picMk id="3" creationId="{F98BDB10-0AA3-7FCD-7D06-2ED718A088ED}"/>
          </ac:picMkLst>
        </pc:picChg>
      </pc:sldChg>
      <pc:sldChg chg="addSp modSp new del mod modTransition setBg setClrOvrMap">
        <pc:chgData name="Nour Ahmed" userId="c6f0fee42b5469d0" providerId="LiveId" clId="{A69FED13-BB07-4797-8DC2-626E1488EB6C}" dt="2022-07-26T09:01:49.880" v="253" actId="47"/>
        <pc:sldMkLst>
          <pc:docMk/>
          <pc:sldMk cId="957865771" sldId="285"/>
        </pc:sldMkLst>
        <pc:spChg chg="add">
          <ac:chgData name="Nour Ahmed" userId="c6f0fee42b5469d0" providerId="LiveId" clId="{A69FED13-BB07-4797-8DC2-626E1488EB6C}" dt="2022-07-25T16:04:36.381" v="31" actId="26606"/>
          <ac:spMkLst>
            <pc:docMk/>
            <pc:sldMk cId="957865771" sldId="285"/>
            <ac:spMk id="8" creationId="{652BD35A-BC99-4831-A358-06E2CEB96697}"/>
          </ac:spMkLst>
        </pc:spChg>
        <pc:spChg chg="add">
          <ac:chgData name="Nour Ahmed" userId="c6f0fee42b5469d0" providerId="LiveId" clId="{A69FED13-BB07-4797-8DC2-626E1488EB6C}" dt="2022-07-25T16:04:36.381" v="31" actId="26606"/>
          <ac:spMkLst>
            <pc:docMk/>
            <pc:sldMk cId="957865771" sldId="285"/>
            <ac:spMk id="10" creationId="{B76E24C1-2968-40DC-A36E-F6B85F0F0752}"/>
          </ac:spMkLst>
        </pc:spChg>
        <pc:picChg chg="add mod">
          <ac:chgData name="Nour Ahmed" userId="c6f0fee42b5469d0" providerId="LiveId" clId="{A69FED13-BB07-4797-8DC2-626E1488EB6C}" dt="2022-07-25T16:04:36.381" v="31" actId="26606"/>
          <ac:picMkLst>
            <pc:docMk/>
            <pc:sldMk cId="957865771" sldId="285"/>
            <ac:picMk id="3" creationId="{E917C22A-DE0A-E98B-785E-D4B2E73AB81B}"/>
          </ac:picMkLst>
        </pc:picChg>
      </pc:sldChg>
      <pc:sldChg chg="new del">
        <pc:chgData name="Nour Ahmed" userId="c6f0fee42b5469d0" providerId="LiveId" clId="{A69FED13-BB07-4797-8DC2-626E1488EB6C}" dt="2022-07-25T16:03:38.265" v="12" actId="47"/>
        <pc:sldMkLst>
          <pc:docMk/>
          <pc:sldMk cId="3117352844" sldId="285"/>
        </pc:sldMkLst>
      </pc:sldChg>
      <pc:sldChg chg="new del">
        <pc:chgData name="Nour Ahmed" userId="c6f0fee42b5469d0" providerId="LiveId" clId="{A69FED13-BB07-4797-8DC2-626E1488EB6C}" dt="2022-07-25T16:03:36.439" v="11" actId="47"/>
        <pc:sldMkLst>
          <pc:docMk/>
          <pc:sldMk cId="3131405952" sldId="286"/>
        </pc:sldMkLst>
      </pc:sldChg>
      <pc:sldChg chg="addSp modSp new del mod modTransition setBg setClrOvrMap">
        <pc:chgData name="Nour Ahmed" userId="c6f0fee42b5469d0" providerId="LiveId" clId="{A69FED13-BB07-4797-8DC2-626E1488EB6C}" dt="2022-07-26T09:01:50.510" v="254" actId="47"/>
        <pc:sldMkLst>
          <pc:docMk/>
          <pc:sldMk cId="3643949646" sldId="286"/>
        </pc:sldMkLst>
        <pc:spChg chg="add">
          <ac:chgData name="Nour Ahmed" userId="c6f0fee42b5469d0" providerId="LiveId" clId="{A69FED13-BB07-4797-8DC2-626E1488EB6C}" dt="2022-07-25T16:04:56.080" v="35" actId="26606"/>
          <ac:spMkLst>
            <pc:docMk/>
            <pc:sldMk cId="3643949646" sldId="286"/>
            <ac:spMk id="8" creationId="{652BD35A-BC99-4831-A358-06E2CEB96697}"/>
          </ac:spMkLst>
        </pc:spChg>
        <pc:spChg chg="add">
          <ac:chgData name="Nour Ahmed" userId="c6f0fee42b5469d0" providerId="LiveId" clId="{A69FED13-BB07-4797-8DC2-626E1488EB6C}" dt="2022-07-25T16:04:56.080" v="35" actId="26606"/>
          <ac:spMkLst>
            <pc:docMk/>
            <pc:sldMk cId="3643949646" sldId="286"/>
            <ac:spMk id="10" creationId="{B76E24C1-2968-40DC-A36E-F6B85F0F0752}"/>
          </ac:spMkLst>
        </pc:spChg>
        <pc:picChg chg="add mod">
          <ac:chgData name="Nour Ahmed" userId="c6f0fee42b5469d0" providerId="LiveId" clId="{A69FED13-BB07-4797-8DC2-626E1488EB6C}" dt="2022-07-25T16:04:56.080" v="35" actId="26606"/>
          <ac:picMkLst>
            <pc:docMk/>
            <pc:sldMk cId="3643949646" sldId="286"/>
            <ac:picMk id="3" creationId="{EFE084F5-0DE8-55CB-926A-43C3F0E2EF61}"/>
          </ac:picMkLst>
        </pc:picChg>
      </pc:sldChg>
      <pc:sldChg chg="new del">
        <pc:chgData name="Nour Ahmed" userId="c6f0fee42b5469d0" providerId="LiveId" clId="{A69FED13-BB07-4797-8DC2-626E1488EB6C}" dt="2022-07-25T16:03:35.411" v="10" actId="47"/>
        <pc:sldMkLst>
          <pc:docMk/>
          <pc:sldMk cId="250982337" sldId="287"/>
        </pc:sldMkLst>
      </pc:sldChg>
      <pc:sldChg chg="addSp delSp modSp new add del mod modTransition setBg setClrOvrMap">
        <pc:chgData name="Nour Ahmed" userId="c6f0fee42b5469d0" providerId="LiveId" clId="{A69FED13-BB07-4797-8DC2-626E1488EB6C}" dt="2022-07-26T09:02:08.243" v="272" actId="2696"/>
        <pc:sldMkLst>
          <pc:docMk/>
          <pc:sldMk cId="2115493922" sldId="287"/>
        </pc:sldMkLst>
        <pc:spChg chg="add del">
          <ac:chgData name="Nour Ahmed" userId="c6f0fee42b5469d0" providerId="LiveId" clId="{A69FED13-BB07-4797-8DC2-626E1488EB6C}" dt="2022-07-25T16:05:52.165" v="47" actId="26606"/>
          <ac:spMkLst>
            <pc:docMk/>
            <pc:sldMk cId="2115493922" sldId="287"/>
            <ac:spMk id="10" creationId="{44C5A9E5-0F35-4AA6-AF26-B90A2D47BC43}"/>
          </ac:spMkLst>
        </pc:spChg>
        <pc:spChg chg="add del">
          <ac:chgData name="Nour Ahmed" userId="c6f0fee42b5469d0" providerId="LiveId" clId="{A69FED13-BB07-4797-8DC2-626E1488EB6C}" dt="2022-07-25T16:05:52.165" v="47" actId="26606"/>
          <ac:spMkLst>
            <pc:docMk/>
            <pc:sldMk cId="2115493922" sldId="287"/>
            <ac:spMk id="12" creationId="{50BC3489-C3CF-4390-987A-9726B968708D}"/>
          </ac:spMkLst>
        </pc:spChg>
        <pc:spChg chg="add del">
          <ac:chgData name="Nour Ahmed" userId="c6f0fee42b5469d0" providerId="LiveId" clId="{A69FED13-BB07-4797-8DC2-626E1488EB6C}" dt="2022-07-25T16:05:53.610" v="49" actId="26606"/>
          <ac:spMkLst>
            <pc:docMk/>
            <pc:sldMk cId="2115493922" sldId="287"/>
            <ac:spMk id="14" creationId="{5C05B094-D180-41FA-B209-8388E9F7DF56}"/>
          </ac:spMkLst>
        </pc:spChg>
        <pc:spChg chg="add del">
          <ac:chgData name="Nour Ahmed" userId="c6f0fee42b5469d0" providerId="LiveId" clId="{A69FED13-BB07-4797-8DC2-626E1488EB6C}" dt="2022-07-25T16:05:53.610" v="49" actId="26606"/>
          <ac:spMkLst>
            <pc:docMk/>
            <pc:sldMk cId="2115493922" sldId="287"/>
            <ac:spMk id="15" creationId="{80BA5665-9598-4383-8F19-52182CBB6585}"/>
          </ac:spMkLst>
        </pc:spChg>
        <pc:spChg chg="add del">
          <ac:chgData name="Nour Ahmed" userId="c6f0fee42b5469d0" providerId="LiveId" clId="{A69FED13-BB07-4797-8DC2-626E1488EB6C}" dt="2022-07-25T16:05:53.610" v="49" actId="26606"/>
          <ac:spMkLst>
            <pc:docMk/>
            <pc:sldMk cId="2115493922" sldId="287"/>
            <ac:spMk id="16" creationId="{B4C777A6-9696-47DF-BA90-40895EFCE8AA}"/>
          </ac:spMkLst>
        </pc:spChg>
        <pc:spChg chg="add">
          <ac:chgData name="Nour Ahmed" userId="c6f0fee42b5469d0" providerId="LiveId" clId="{A69FED13-BB07-4797-8DC2-626E1488EB6C}" dt="2022-07-25T16:05:53.614" v="50" actId="26606"/>
          <ac:spMkLst>
            <pc:docMk/>
            <pc:sldMk cId="2115493922" sldId="287"/>
            <ac:spMk id="18" creationId="{5014DE1B-FD50-40B1-A8A5-304666E7C6AF}"/>
          </ac:spMkLst>
        </pc:spChg>
        <pc:spChg chg="add">
          <ac:chgData name="Nour Ahmed" userId="c6f0fee42b5469d0" providerId="LiveId" clId="{A69FED13-BB07-4797-8DC2-626E1488EB6C}" dt="2022-07-25T16:05:53.614" v="50" actId="26606"/>
          <ac:spMkLst>
            <pc:docMk/>
            <pc:sldMk cId="2115493922" sldId="287"/>
            <ac:spMk id="19" creationId="{91B41FE9-4F8F-4675-8668-D3330B371AF8}"/>
          </ac:spMkLst>
        </pc:spChg>
        <pc:picChg chg="add mod ord">
          <ac:chgData name="Nour Ahmed" userId="c6f0fee42b5469d0" providerId="LiveId" clId="{A69FED13-BB07-4797-8DC2-626E1488EB6C}" dt="2022-07-25T17:05:10.372" v="108" actId="1076"/>
          <ac:picMkLst>
            <pc:docMk/>
            <pc:sldMk cId="2115493922" sldId="287"/>
            <ac:picMk id="3" creationId="{E1822DCE-D7B5-A0F2-FC76-E4885464A05F}"/>
          </ac:picMkLst>
        </pc:picChg>
        <pc:picChg chg="add mod modCrop">
          <ac:chgData name="Nour Ahmed" userId="c6f0fee42b5469d0" providerId="LiveId" clId="{A69FED13-BB07-4797-8DC2-626E1488EB6C}" dt="2022-07-25T17:05:45.743" v="111" actId="1076"/>
          <ac:picMkLst>
            <pc:docMk/>
            <pc:sldMk cId="2115493922" sldId="287"/>
            <ac:picMk id="5" creationId="{2281ABA0-976D-EE07-C04B-671350104B3F}"/>
          </ac:picMkLst>
        </pc:picChg>
        <pc:cxnChg chg="add">
          <ac:chgData name="Nour Ahmed" userId="c6f0fee42b5469d0" providerId="LiveId" clId="{A69FED13-BB07-4797-8DC2-626E1488EB6C}" dt="2022-07-25T16:05:53.614" v="50" actId="26606"/>
          <ac:cxnSpMkLst>
            <pc:docMk/>
            <pc:sldMk cId="2115493922" sldId="287"/>
            <ac:cxnSpMk id="20" creationId="{E230929C-760C-4746-B0AE-0D09A78A8873}"/>
          </ac:cxnSpMkLst>
        </pc:cxnChg>
      </pc:sldChg>
      <pc:sldChg chg="addSp modSp new add del mod modTransition setBg setClrOvrMap">
        <pc:chgData name="Nour Ahmed" userId="c6f0fee42b5469d0" providerId="LiveId" clId="{A69FED13-BB07-4797-8DC2-626E1488EB6C}" dt="2022-07-26T09:02:08.649" v="273" actId="2696"/>
        <pc:sldMkLst>
          <pc:docMk/>
          <pc:sldMk cId="2814383259" sldId="288"/>
        </pc:sldMkLst>
        <pc:spChg chg="add">
          <ac:chgData name="Nour Ahmed" userId="c6f0fee42b5469d0" providerId="LiveId" clId="{A69FED13-BB07-4797-8DC2-626E1488EB6C}" dt="2022-07-25T16:06:41.412" v="62" actId="26606"/>
          <ac:spMkLst>
            <pc:docMk/>
            <pc:sldMk cId="2814383259" sldId="288"/>
            <ac:spMk id="8" creationId="{652BD35A-BC99-4831-A358-06E2CEB96697}"/>
          </ac:spMkLst>
        </pc:spChg>
        <pc:spChg chg="add">
          <ac:chgData name="Nour Ahmed" userId="c6f0fee42b5469d0" providerId="LiveId" clId="{A69FED13-BB07-4797-8DC2-626E1488EB6C}" dt="2022-07-25T16:06:41.412" v="62" actId="26606"/>
          <ac:spMkLst>
            <pc:docMk/>
            <pc:sldMk cId="2814383259" sldId="288"/>
            <ac:spMk id="10" creationId="{B76E24C1-2968-40DC-A36E-F6B85F0F0752}"/>
          </ac:spMkLst>
        </pc:spChg>
        <pc:picChg chg="add mod">
          <ac:chgData name="Nour Ahmed" userId="c6f0fee42b5469d0" providerId="LiveId" clId="{A69FED13-BB07-4797-8DC2-626E1488EB6C}" dt="2022-07-25T16:06:41.412" v="62" actId="26606"/>
          <ac:picMkLst>
            <pc:docMk/>
            <pc:sldMk cId="2814383259" sldId="288"/>
            <ac:picMk id="3" creationId="{9F355F53-BBBE-C0CF-1AF4-C1770014A615}"/>
          </ac:picMkLst>
        </pc:picChg>
      </pc:sldChg>
      <pc:sldChg chg="addSp modSp new add del mod modTransition setBg setClrOvrMap">
        <pc:chgData name="Nour Ahmed" userId="c6f0fee42b5469d0" providerId="LiveId" clId="{A69FED13-BB07-4797-8DC2-626E1488EB6C}" dt="2022-07-26T09:02:09.062" v="274" actId="2696"/>
        <pc:sldMkLst>
          <pc:docMk/>
          <pc:sldMk cId="2170395713" sldId="289"/>
        </pc:sldMkLst>
        <pc:spChg chg="add">
          <ac:chgData name="Nour Ahmed" userId="c6f0fee42b5469d0" providerId="LiveId" clId="{A69FED13-BB07-4797-8DC2-626E1488EB6C}" dt="2022-07-25T16:06:52.710" v="66" actId="26606"/>
          <ac:spMkLst>
            <pc:docMk/>
            <pc:sldMk cId="2170395713" sldId="289"/>
            <ac:spMk id="8" creationId="{652BD35A-BC99-4831-A358-06E2CEB96697}"/>
          </ac:spMkLst>
        </pc:spChg>
        <pc:spChg chg="add">
          <ac:chgData name="Nour Ahmed" userId="c6f0fee42b5469d0" providerId="LiveId" clId="{A69FED13-BB07-4797-8DC2-626E1488EB6C}" dt="2022-07-25T16:06:52.710" v="66" actId="26606"/>
          <ac:spMkLst>
            <pc:docMk/>
            <pc:sldMk cId="2170395713" sldId="289"/>
            <ac:spMk id="10" creationId="{B76E24C1-2968-40DC-A36E-F6B85F0F0752}"/>
          </ac:spMkLst>
        </pc:spChg>
        <pc:picChg chg="add mod">
          <ac:chgData name="Nour Ahmed" userId="c6f0fee42b5469d0" providerId="LiveId" clId="{A69FED13-BB07-4797-8DC2-626E1488EB6C}" dt="2022-07-25T16:06:52.710" v="66" actId="26606"/>
          <ac:picMkLst>
            <pc:docMk/>
            <pc:sldMk cId="2170395713" sldId="289"/>
            <ac:picMk id="3" creationId="{9D4C7E8B-1B50-ED44-269A-89BE6A47DFC1}"/>
          </ac:picMkLst>
        </pc:picChg>
      </pc:sldChg>
      <pc:sldChg chg="addSp modSp new add del mod modTransition setBg setClrOvrMap">
        <pc:chgData name="Nour Ahmed" userId="c6f0fee42b5469d0" providerId="LiveId" clId="{A69FED13-BB07-4797-8DC2-626E1488EB6C}" dt="2022-07-26T09:02:09.701" v="275" actId="2696"/>
        <pc:sldMkLst>
          <pc:docMk/>
          <pc:sldMk cId="1983774573" sldId="290"/>
        </pc:sldMkLst>
        <pc:spChg chg="add">
          <ac:chgData name="Nour Ahmed" userId="c6f0fee42b5469d0" providerId="LiveId" clId="{A69FED13-BB07-4797-8DC2-626E1488EB6C}" dt="2022-07-25T16:07:29.510" v="76" actId="26606"/>
          <ac:spMkLst>
            <pc:docMk/>
            <pc:sldMk cId="1983774573" sldId="290"/>
            <ac:spMk id="8" creationId="{652BD35A-BC99-4831-A358-06E2CEB96697}"/>
          </ac:spMkLst>
        </pc:spChg>
        <pc:spChg chg="add">
          <ac:chgData name="Nour Ahmed" userId="c6f0fee42b5469d0" providerId="LiveId" clId="{A69FED13-BB07-4797-8DC2-626E1488EB6C}" dt="2022-07-25T16:07:29.510" v="76" actId="26606"/>
          <ac:spMkLst>
            <pc:docMk/>
            <pc:sldMk cId="1983774573" sldId="290"/>
            <ac:spMk id="10" creationId="{B76E24C1-2968-40DC-A36E-F6B85F0F0752}"/>
          </ac:spMkLst>
        </pc:spChg>
        <pc:picChg chg="add mod">
          <ac:chgData name="Nour Ahmed" userId="c6f0fee42b5469d0" providerId="LiveId" clId="{A69FED13-BB07-4797-8DC2-626E1488EB6C}" dt="2022-07-25T16:07:29.510" v="76" actId="26606"/>
          <ac:picMkLst>
            <pc:docMk/>
            <pc:sldMk cId="1983774573" sldId="290"/>
            <ac:picMk id="3" creationId="{7612F0DB-97E6-B1D8-AC9A-CE558BFE0E06}"/>
          </ac:picMkLst>
        </pc:picChg>
      </pc:sldChg>
      <pc:sldChg chg="new del">
        <pc:chgData name="Nour Ahmed" userId="c6f0fee42b5469d0" providerId="LiveId" clId="{A69FED13-BB07-4797-8DC2-626E1488EB6C}" dt="2022-07-25T16:07:01.324" v="69" actId="47"/>
        <pc:sldMkLst>
          <pc:docMk/>
          <pc:sldMk cId="3624269471" sldId="291"/>
        </pc:sldMkLst>
      </pc:sldChg>
      <pc:sldChg chg="addSp modSp new add del mod ord modTransition setBg setClrOvrMap">
        <pc:chgData name="Nour Ahmed" userId="c6f0fee42b5469d0" providerId="LiveId" clId="{A69FED13-BB07-4797-8DC2-626E1488EB6C}" dt="2022-07-26T09:02:07.781" v="271" actId="2696"/>
        <pc:sldMkLst>
          <pc:docMk/>
          <pc:sldMk cId="4270212577" sldId="291"/>
        </pc:sldMkLst>
        <pc:spChg chg="add">
          <ac:chgData name="Nour Ahmed" userId="c6f0fee42b5469d0" providerId="LiveId" clId="{A69FED13-BB07-4797-8DC2-626E1488EB6C}" dt="2022-07-25T16:08:00.317" v="85" actId="26606"/>
          <ac:spMkLst>
            <pc:docMk/>
            <pc:sldMk cId="4270212577" sldId="291"/>
            <ac:spMk id="8" creationId="{652BD35A-BC99-4831-A358-06E2CEB96697}"/>
          </ac:spMkLst>
        </pc:spChg>
        <pc:spChg chg="add">
          <ac:chgData name="Nour Ahmed" userId="c6f0fee42b5469d0" providerId="LiveId" clId="{A69FED13-BB07-4797-8DC2-626E1488EB6C}" dt="2022-07-25T16:08:00.317" v="85" actId="26606"/>
          <ac:spMkLst>
            <pc:docMk/>
            <pc:sldMk cId="4270212577" sldId="291"/>
            <ac:spMk id="10" creationId="{B76E24C1-2968-40DC-A36E-F6B85F0F0752}"/>
          </ac:spMkLst>
        </pc:spChg>
        <pc:picChg chg="add mod">
          <ac:chgData name="Nour Ahmed" userId="c6f0fee42b5469d0" providerId="LiveId" clId="{A69FED13-BB07-4797-8DC2-626E1488EB6C}" dt="2022-07-25T16:08:00.566" v="87" actId="962"/>
          <ac:picMkLst>
            <pc:docMk/>
            <pc:sldMk cId="4270212577" sldId="291"/>
            <ac:picMk id="3" creationId="{800A30A6-1C39-F8B1-9059-A4136159F42D}"/>
          </ac:picMkLst>
        </pc:picChg>
      </pc:sldChg>
      <pc:sldChg chg="new del">
        <pc:chgData name="Nour Ahmed" userId="c6f0fee42b5469d0" providerId="LiveId" clId="{A69FED13-BB07-4797-8DC2-626E1488EB6C}" dt="2022-07-25T16:08:57.679" v="100" actId="47"/>
        <pc:sldMkLst>
          <pc:docMk/>
          <pc:sldMk cId="2667504396" sldId="292"/>
        </pc:sldMkLst>
      </pc:sldChg>
      <pc:sldChg chg="addSp delSp modSp new add del mod ord modTransition setBg setClrOvrMap">
        <pc:chgData name="Nour Ahmed" userId="c6f0fee42b5469d0" providerId="LiveId" clId="{A69FED13-BB07-4797-8DC2-626E1488EB6C}" dt="2022-07-26T09:02:10.552" v="276" actId="2696"/>
        <pc:sldMkLst>
          <pc:docMk/>
          <pc:sldMk cId="3630140406" sldId="293"/>
        </pc:sldMkLst>
        <pc:spChg chg="add">
          <ac:chgData name="Nour Ahmed" userId="c6f0fee42b5469d0" providerId="LiveId" clId="{A69FED13-BB07-4797-8DC2-626E1488EB6C}" dt="2022-07-25T16:07:43.722" v="81" actId="26606"/>
          <ac:spMkLst>
            <pc:docMk/>
            <pc:sldMk cId="3630140406" sldId="293"/>
            <ac:spMk id="8" creationId="{652BD35A-BC99-4831-A358-06E2CEB96697}"/>
          </ac:spMkLst>
        </pc:spChg>
        <pc:spChg chg="add">
          <ac:chgData name="Nour Ahmed" userId="c6f0fee42b5469d0" providerId="LiveId" clId="{A69FED13-BB07-4797-8DC2-626E1488EB6C}" dt="2022-07-25T16:07:43.722" v="81" actId="26606"/>
          <ac:spMkLst>
            <pc:docMk/>
            <pc:sldMk cId="3630140406" sldId="293"/>
            <ac:spMk id="10" creationId="{B76E24C1-2968-40DC-A36E-F6B85F0F0752}"/>
          </ac:spMkLst>
        </pc:spChg>
        <pc:picChg chg="add mod">
          <ac:chgData name="Nour Ahmed" userId="c6f0fee42b5469d0" providerId="LiveId" clId="{A69FED13-BB07-4797-8DC2-626E1488EB6C}" dt="2022-07-25T16:07:43.722" v="81" actId="26606"/>
          <ac:picMkLst>
            <pc:docMk/>
            <pc:sldMk cId="3630140406" sldId="293"/>
            <ac:picMk id="3" creationId="{34E0993E-D739-9353-4C8D-A124277598DB}"/>
          </ac:picMkLst>
        </pc:picChg>
        <pc:picChg chg="add del mod">
          <ac:chgData name="Nour Ahmed" userId="c6f0fee42b5469d0" providerId="LiveId" clId="{A69FED13-BB07-4797-8DC2-626E1488EB6C}" dt="2022-07-26T01:07:54.283" v="231" actId="478"/>
          <ac:picMkLst>
            <pc:docMk/>
            <pc:sldMk cId="3630140406" sldId="293"/>
            <ac:picMk id="4" creationId="{4B39C023-CE2E-57FB-6CDC-462F0888A15B}"/>
          </ac:picMkLst>
        </pc:picChg>
      </pc:sldChg>
      <pc:sldChg chg="addSp modSp new add del mod modTransition setBg setClrOvrMap">
        <pc:chgData name="Nour Ahmed" userId="c6f0fee42b5469d0" providerId="LiveId" clId="{A69FED13-BB07-4797-8DC2-626E1488EB6C}" dt="2022-07-26T09:02:11.759" v="277" actId="2696"/>
        <pc:sldMkLst>
          <pc:docMk/>
          <pc:sldMk cId="1969516880" sldId="294"/>
        </pc:sldMkLst>
        <pc:spChg chg="add">
          <ac:chgData name="Nour Ahmed" userId="c6f0fee42b5469d0" providerId="LiveId" clId="{A69FED13-BB07-4797-8DC2-626E1488EB6C}" dt="2022-07-25T16:08:44.702" v="93" actId="26606"/>
          <ac:spMkLst>
            <pc:docMk/>
            <pc:sldMk cId="1969516880" sldId="294"/>
            <ac:spMk id="8" creationId="{652BD35A-BC99-4831-A358-06E2CEB96697}"/>
          </ac:spMkLst>
        </pc:spChg>
        <pc:spChg chg="add">
          <ac:chgData name="Nour Ahmed" userId="c6f0fee42b5469d0" providerId="LiveId" clId="{A69FED13-BB07-4797-8DC2-626E1488EB6C}" dt="2022-07-25T16:08:44.702" v="93" actId="26606"/>
          <ac:spMkLst>
            <pc:docMk/>
            <pc:sldMk cId="1969516880" sldId="294"/>
            <ac:spMk id="10" creationId="{B76E24C1-2968-40DC-A36E-F6B85F0F0752}"/>
          </ac:spMkLst>
        </pc:spChg>
        <pc:picChg chg="add mod">
          <ac:chgData name="Nour Ahmed" userId="c6f0fee42b5469d0" providerId="LiveId" clId="{A69FED13-BB07-4797-8DC2-626E1488EB6C}" dt="2022-07-25T16:08:45.269" v="95" actId="962"/>
          <ac:picMkLst>
            <pc:docMk/>
            <pc:sldMk cId="1969516880" sldId="294"/>
            <ac:picMk id="3" creationId="{06B3115D-CC8A-A4A0-8A7D-33AE0FE3D0DA}"/>
          </ac:picMkLst>
        </pc:picChg>
      </pc:sldChg>
      <pc:sldChg chg="addSp modSp new add del mod modTransition setBg setClrOvrMap">
        <pc:chgData name="Nour Ahmed" userId="c6f0fee42b5469d0" providerId="LiveId" clId="{A69FED13-BB07-4797-8DC2-626E1488EB6C}" dt="2022-07-26T09:02:24.335" v="278" actId="47"/>
        <pc:sldMkLst>
          <pc:docMk/>
          <pc:sldMk cId="15562073" sldId="295"/>
        </pc:sldMkLst>
        <pc:spChg chg="add">
          <ac:chgData name="Nour Ahmed" userId="c6f0fee42b5469d0" providerId="LiveId" clId="{A69FED13-BB07-4797-8DC2-626E1488EB6C}" dt="2022-07-25T16:08:55" v="97" actId="26606"/>
          <ac:spMkLst>
            <pc:docMk/>
            <pc:sldMk cId="15562073" sldId="295"/>
            <ac:spMk id="8" creationId="{652BD35A-BC99-4831-A358-06E2CEB96697}"/>
          </ac:spMkLst>
        </pc:spChg>
        <pc:spChg chg="add">
          <ac:chgData name="Nour Ahmed" userId="c6f0fee42b5469d0" providerId="LiveId" clId="{A69FED13-BB07-4797-8DC2-626E1488EB6C}" dt="2022-07-25T16:08:55" v="97" actId="26606"/>
          <ac:spMkLst>
            <pc:docMk/>
            <pc:sldMk cId="15562073" sldId="295"/>
            <ac:spMk id="10" creationId="{B76E24C1-2968-40DC-A36E-F6B85F0F0752}"/>
          </ac:spMkLst>
        </pc:spChg>
        <pc:picChg chg="add mod">
          <ac:chgData name="Nour Ahmed" userId="c6f0fee42b5469d0" providerId="LiveId" clId="{A69FED13-BB07-4797-8DC2-626E1488EB6C}" dt="2022-07-25T16:08:55.277" v="99" actId="962"/>
          <ac:picMkLst>
            <pc:docMk/>
            <pc:sldMk cId="15562073" sldId="295"/>
            <ac:picMk id="3" creationId="{5DB43F40-E05B-24F8-A2F2-CC86938CD4EE}"/>
          </ac:picMkLst>
        </pc:picChg>
      </pc:sldChg>
      <pc:sldChg chg="new del">
        <pc:chgData name="Nour Ahmed" userId="c6f0fee42b5469d0" providerId="LiveId" clId="{A69FED13-BB07-4797-8DC2-626E1488EB6C}" dt="2022-07-25T16:08:18.701" v="90" actId="47"/>
        <pc:sldMkLst>
          <pc:docMk/>
          <pc:sldMk cId="1114051196" sldId="295"/>
        </pc:sldMkLst>
      </pc:sldChg>
      <pc:sldChg chg="new del">
        <pc:chgData name="Nour Ahmed" userId="c6f0fee42b5469d0" providerId="LiveId" clId="{A69FED13-BB07-4797-8DC2-626E1488EB6C}" dt="2022-07-25T17:09:39.595" v="114" actId="47"/>
        <pc:sldMkLst>
          <pc:docMk/>
          <pc:sldMk cId="1695000710" sldId="296"/>
        </pc:sldMkLst>
      </pc:sldChg>
      <pc:sldChg chg="modSp new mod modTransition setBg">
        <pc:chgData name="Nour Ahmed" userId="c6f0fee42b5469d0" providerId="LiveId" clId="{A69FED13-BB07-4797-8DC2-626E1488EB6C}" dt="2022-07-26T09:16:48.578" v="308"/>
        <pc:sldMkLst>
          <pc:docMk/>
          <pc:sldMk cId="3549537854" sldId="297"/>
        </pc:sldMkLst>
        <pc:spChg chg="mod">
          <ac:chgData name="Nour Ahmed" userId="c6f0fee42b5469d0" providerId="LiveId" clId="{A69FED13-BB07-4797-8DC2-626E1488EB6C}" dt="2022-07-25T17:11:43.854" v="162" actId="207"/>
          <ac:spMkLst>
            <pc:docMk/>
            <pc:sldMk cId="3549537854" sldId="297"/>
            <ac:spMk id="2" creationId="{97C44DEC-52A9-11EE-A434-984D65610951}"/>
          </ac:spMkLst>
        </pc:spChg>
        <pc:spChg chg="mod">
          <ac:chgData name="Nour Ahmed" userId="c6f0fee42b5469d0" providerId="LiveId" clId="{A69FED13-BB07-4797-8DC2-626E1488EB6C}" dt="2022-07-25T17:11:47.669" v="163" actId="207"/>
          <ac:spMkLst>
            <pc:docMk/>
            <pc:sldMk cId="3549537854" sldId="297"/>
            <ac:spMk id="3" creationId="{6784AC97-57E7-53A7-B750-C61D463DBE18}"/>
          </ac:spMkLst>
        </pc:spChg>
      </pc:sldChg>
      <pc:sldChg chg="addSp delSp modSp new mod modTransition setBg setClrOvrMap">
        <pc:chgData name="Nour Ahmed" userId="c6f0fee42b5469d0" providerId="LiveId" clId="{A69FED13-BB07-4797-8DC2-626E1488EB6C}" dt="2022-07-26T09:16:48.578" v="308"/>
        <pc:sldMkLst>
          <pc:docMk/>
          <pc:sldMk cId="153645277" sldId="298"/>
        </pc:sldMkLst>
        <pc:spChg chg="add mod">
          <ac:chgData name="Nour Ahmed" userId="c6f0fee42b5469d0" providerId="LiveId" clId="{A69FED13-BB07-4797-8DC2-626E1488EB6C}" dt="2022-07-26T01:21:30.172" v="251" actId="26606"/>
          <ac:spMkLst>
            <pc:docMk/>
            <pc:sldMk cId="153645277" sldId="298"/>
            <ac:spMk id="4" creationId="{9686B04B-2122-8B25-96B8-773A2A6A67E3}"/>
          </ac:spMkLst>
        </pc:spChg>
        <pc:spChg chg="add del">
          <ac:chgData name="Nour Ahmed" userId="c6f0fee42b5469d0" providerId="LiveId" clId="{A69FED13-BB07-4797-8DC2-626E1488EB6C}" dt="2022-07-26T01:21:17.235" v="248" actId="26606"/>
          <ac:spMkLst>
            <pc:docMk/>
            <pc:sldMk cId="153645277" sldId="298"/>
            <ac:spMk id="9" creationId="{39E3965E-AC41-4711-9D10-E25ABB132D86}"/>
          </ac:spMkLst>
        </pc:spChg>
        <pc:spChg chg="add del">
          <ac:chgData name="Nour Ahmed" userId="c6f0fee42b5469d0" providerId="LiveId" clId="{A69FED13-BB07-4797-8DC2-626E1488EB6C}" dt="2022-07-26T01:21:17.235" v="248" actId="26606"/>
          <ac:spMkLst>
            <pc:docMk/>
            <pc:sldMk cId="153645277" sldId="298"/>
            <ac:spMk id="13" creationId="{0AF4F2BA-3C03-4E2C-8ABC-0949B61B3C5E}"/>
          </ac:spMkLst>
        </pc:spChg>
        <pc:spChg chg="add del">
          <ac:chgData name="Nour Ahmed" userId="c6f0fee42b5469d0" providerId="LiveId" clId="{A69FED13-BB07-4797-8DC2-626E1488EB6C}" dt="2022-07-26T01:21:17.235" v="248" actId="26606"/>
          <ac:spMkLst>
            <pc:docMk/>
            <pc:sldMk cId="153645277" sldId="298"/>
            <ac:spMk id="17" creationId="{B40A8CA7-7D5A-43B0-A1A0-B558ECA9EED1}"/>
          </ac:spMkLst>
        </pc:spChg>
        <pc:spChg chg="add del">
          <ac:chgData name="Nour Ahmed" userId="c6f0fee42b5469d0" providerId="LiveId" clId="{A69FED13-BB07-4797-8DC2-626E1488EB6C}" dt="2022-07-26T01:21:30.167" v="250" actId="26606"/>
          <ac:spMkLst>
            <pc:docMk/>
            <pc:sldMk cId="153645277" sldId="298"/>
            <ac:spMk id="19" creationId="{39E3965E-AC41-4711-9D10-E25ABB132D86}"/>
          </ac:spMkLst>
        </pc:spChg>
        <pc:spChg chg="add del">
          <ac:chgData name="Nour Ahmed" userId="c6f0fee42b5469d0" providerId="LiveId" clId="{A69FED13-BB07-4797-8DC2-626E1488EB6C}" dt="2022-07-26T01:21:30.167" v="250" actId="26606"/>
          <ac:spMkLst>
            <pc:docMk/>
            <pc:sldMk cId="153645277" sldId="298"/>
            <ac:spMk id="21" creationId="{0B4FB531-34DA-4777-9BD5-5B885DC38198}"/>
          </ac:spMkLst>
        </pc:spChg>
        <pc:spChg chg="add">
          <ac:chgData name="Nour Ahmed" userId="c6f0fee42b5469d0" providerId="LiveId" clId="{A69FED13-BB07-4797-8DC2-626E1488EB6C}" dt="2022-07-26T01:21:30.172" v="251" actId="26606"/>
          <ac:spMkLst>
            <pc:docMk/>
            <pc:sldMk cId="153645277" sldId="298"/>
            <ac:spMk id="24" creationId="{39E3965E-AC41-4711-9D10-E25ABB132D86}"/>
          </ac:spMkLst>
        </pc:spChg>
        <pc:spChg chg="add">
          <ac:chgData name="Nour Ahmed" userId="c6f0fee42b5469d0" providerId="LiveId" clId="{A69FED13-BB07-4797-8DC2-626E1488EB6C}" dt="2022-07-26T01:21:30.172" v="251" actId="26606"/>
          <ac:spMkLst>
            <pc:docMk/>
            <pc:sldMk cId="153645277" sldId="298"/>
            <ac:spMk id="26" creationId="{2FDF0794-1B86-42B2-B8C7-F60123E638ED}"/>
          </ac:spMkLst>
        </pc:spChg>
        <pc:spChg chg="add">
          <ac:chgData name="Nour Ahmed" userId="c6f0fee42b5469d0" providerId="LiveId" clId="{A69FED13-BB07-4797-8DC2-626E1488EB6C}" dt="2022-07-26T01:21:30.172" v="251" actId="26606"/>
          <ac:spMkLst>
            <pc:docMk/>
            <pc:sldMk cId="153645277" sldId="298"/>
            <ac:spMk id="27" creationId="{EEFC1EB0-DB92-4E98-B3A9-0CD6FA5A8B62}"/>
          </ac:spMkLst>
        </pc:spChg>
        <pc:picChg chg="add mod">
          <ac:chgData name="Nour Ahmed" userId="c6f0fee42b5469d0" providerId="LiveId" clId="{A69FED13-BB07-4797-8DC2-626E1488EB6C}" dt="2022-07-26T01:21:30.172" v="251" actId="26606"/>
          <ac:picMkLst>
            <pc:docMk/>
            <pc:sldMk cId="153645277" sldId="298"/>
            <ac:picMk id="3" creationId="{2530D820-856B-B2BF-29DA-E71859A48548}"/>
          </ac:picMkLst>
        </pc:picChg>
        <pc:cxnChg chg="add del">
          <ac:chgData name="Nour Ahmed" userId="c6f0fee42b5469d0" providerId="LiveId" clId="{A69FED13-BB07-4797-8DC2-626E1488EB6C}" dt="2022-07-26T01:21:17.235" v="248" actId="26606"/>
          <ac:cxnSpMkLst>
            <pc:docMk/>
            <pc:sldMk cId="153645277" sldId="298"/>
            <ac:cxnSpMk id="11" creationId="{1F5DC8C3-BA5F-4EED-BB9A-A14272BD82A1}"/>
          </ac:cxnSpMkLst>
        </pc:cxnChg>
        <pc:cxnChg chg="add del">
          <ac:chgData name="Nour Ahmed" userId="c6f0fee42b5469d0" providerId="LiveId" clId="{A69FED13-BB07-4797-8DC2-626E1488EB6C}" dt="2022-07-26T01:21:17.235" v="248" actId="26606"/>
          <ac:cxnSpMkLst>
            <pc:docMk/>
            <pc:sldMk cId="153645277" sldId="298"/>
            <ac:cxnSpMk id="15" creationId="{A07787ED-5EDC-4C54-AD87-55B60D0FE397}"/>
          </ac:cxnSpMkLst>
        </pc:cxnChg>
        <pc:cxnChg chg="add del">
          <ac:chgData name="Nour Ahmed" userId="c6f0fee42b5469d0" providerId="LiveId" clId="{A69FED13-BB07-4797-8DC2-626E1488EB6C}" dt="2022-07-26T01:21:30.167" v="250" actId="26606"/>
          <ac:cxnSpMkLst>
            <pc:docMk/>
            <pc:sldMk cId="153645277" sldId="298"/>
            <ac:cxnSpMk id="20" creationId="{1F5DC8C3-BA5F-4EED-BB9A-A14272BD82A1}"/>
          </ac:cxnSpMkLst>
        </pc:cxnChg>
        <pc:cxnChg chg="add del">
          <ac:chgData name="Nour Ahmed" userId="c6f0fee42b5469d0" providerId="LiveId" clId="{A69FED13-BB07-4797-8DC2-626E1488EB6C}" dt="2022-07-26T01:21:30.167" v="250" actId="26606"/>
          <ac:cxnSpMkLst>
            <pc:docMk/>
            <pc:sldMk cId="153645277" sldId="298"/>
            <ac:cxnSpMk id="22" creationId="{D5B557D3-D7B4-404B-84A1-9BD182BE5B06}"/>
          </ac:cxnSpMkLst>
        </pc:cxnChg>
        <pc:cxnChg chg="add">
          <ac:chgData name="Nour Ahmed" userId="c6f0fee42b5469d0" providerId="LiveId" clId="{A69FED13-BB07-4797-8DC2-626E1488EB6C}" dt="2022-07-26T01:21:30.172" v="251" actId="26606"/>
          <ac:cxnSpMkLst>
            <pc:docMk/>
            <pc:sldMk cId="153645277" sldId="298"/>
            <ac:cxnSpMk id="25" creationId="{1F5DC8C3-BA5F-4EED-BB9A-A14272BD82A1}"/>
          </ac:cxnSpMkLst>
        </pc:cxnChg>
        <pc:cxnChg chg="add">
          <ac:chgData name="Nour Ahmed" userId="c6f0fee42b5469d0" providerId="LiveId" clId="{A69FED13-BB07-4797-8DC2-626E1488EB6C}" dt="2022-07-26T01:21:30.172" v="251" actId="26606"/>
          <ac:cxnSpMkLst>
            <pc:docMk/>
            <pc:sldMk cId="153645277" sldId="298"/>
            <ac:cxnSpMk id="28" creationId="{96D07482-83A3-4451-943C-B46961082957}"/>
          </ac:cxnSpMkLst>
        </pc:cxnChg>
      </pc:sldChg>
      <pc:sldChg chg="addSp modSp new del">
        <pc:chgData name="Nour Ahmed" userId="c6f0fee42b5469d0" providerId="LiveId" clId="{A69FED13-BB07-4797-8DC2-626E1488EB6C}" dt="2022-07-26T01:07:38.196" v="228" actId="47"/>
        <pc:sldMkLst>
          <pc:docMk/>
          <pc:sldMk cId="2839948266" sldId="298"/>
        </pc:sldMkLst>
        <pc:picChg chg="add mod">
          <ac:chgData name="Nour Ahmed" userId="c6f0fee42b5469d0" providerId="LiveId" clId="{A69FED13-BB07-4797-8DC2-626E1488EB6C}" dt="2022-07-26T01:07:34.471" v="227" actId="931"/>
          <ac:picMkLst>
            <pc:docMk/>
            <pc:sldMk cId="2839948266" sldId="298"/>
            <ac:picMk id="3" creationId="{ED26F028-54F5-5B07-6A46-6B3D88F3B7C7}"/>
          </ac:picMkLst>
        </pc:picChg>
      </pc:sldChg>
      <pc:sldChg chg="addSp modSp new mod ord modTransition setBg modAnim setClrOvrMap">
        <pc:chgData name="Nour Ahmed" userId="c6f0fee42b5469d0" providerId="LiveId" clId="{A69FED13-BB07-4797-8DC2-626E1488EB6C}" dt="2022-07-26T09:16:51.822" v="318"/>
        <pc:sldMkLst>
          <pc:docMk/>
          <pc:sldMk cId="2697672741" sldId="299"/>
        </pc:sldMkLst>
        <pc:spChg chg="add">
          <ac:chgData name="Nour Ahmed" userId="c6f0fee42b5469d0" providerId="LiveId" clId="{A69FED13-BB07-4797-8DC2-626E1488EB6C}" dt="2022-07-26T09:13:59.681" v="283" actId="26606"/>
          <ac:spMkLst>
            <pc:docMk/>
            <pc:sldMk cId="2697672741" sldId="299"/>
            <ac:spMk id="7" creationId="{652BD35A-BC99-4831-A358-06E2CEB96697}"/>
          </ac:spMkLst>
        </pc:spChg>
        <pc:spChg chg="add">
          <ac:chgData name="Nour Ahmed" userId="c6f0fee42b5469d0" providerId="LiveId" clId="{A69FED13-BB07-4797-8DC2-626E1488EB6C}" dt="2022-07-26T09:13:59.681" v="283" actId="26606"/>
          <ac:spMkLst>
            <pc:docMk/>
            <pc:sldMk cId="2697672741" sldId="299"/>
            <ac:spMk id="9" creationId="{B76E24C1-2968-40DC-A36E-F6B85F0F0752}"/>
          </ac:spMkLst>
        </pc:spChg>
        <pc:picChg chg="add mod">
          <ac:chgData name="Nour Ahmed" userId="c6f0fee42b5469d0" providerId="LiveId" clId="{A69FED13-BB07-4797-8DC2-626E1488EB6C}" dt="2022-07-26T09:13:59.681" v="283" actId="26606"/>
          <ac:picMkLst>
            <pc:docMk/>
            <pc:sldMk cId="2697672741" sldId="299"/>
            <ac:picMk id="2" creationId="{5181FACB-CDE5-8D4D-DE9A-63CB98996608}"/>
          </ac:picMkLst>
        </pc:picChg>
      </pc:sldChg>
      <pc:sldMasterChg chg="modTransition modSldLayout">
        <pc:chgData name="Nour Ahmed" userId="c6f0fee42b5469d0" providerId="LiveId" clId="{A69FED13-BB07-4797-8DC2-626E1488EB6C}" dt="2022-07-26T09:16:48.578" v="308"/>
        <pc:sldMasterMkLst>
          <pc:docMk/>
          <pc:sldMasterMk cId="2805460895" sldId="2147483697"/>
        </pc:sldMasterMkLst>
        <pc:sldLayoutChg chg="modTransition">
          <pc:chgData name="Nour Ahmed" userId="c6f0fee42b5469d0" providerId="LiveId" clId="{A69FED13-BB07-4797-8DC2-626E1488EB6C}" dt="2022-07-26T09:16:48.578" v="308"/>
          <pc:sldLayoutMkLst>
            <pc:docMk/>
            <pc:sldMasterMk cId="2805460895" sldId="2147483697"/>
            <pc:sldLayoutMk cId="3697311676" sldId="2147483686"/>
          </pc:sldLayoutMkLst>
        </pc:sldLayoutChg>
        <pc:sldLayoutChg chg="modTransition">
          <pc:chgData name="Nour Ahmed" userId="c6f0fee42b5469d0" providerId="LiveId" clId="{A69FED13-BB07-4797-8DC2-626E1488EB6C}" dt="2022-07-26T09:16:48.578" v="308"/>
          <pc:sldLayoutMkLst>
            <pc:docMk/>
            <pc:sldMasterMk cId="2805460895" sldId="2147483697"/>
            <pc:sldLayoutMk cId="2423750662" sldId="2147483687"/>
          </pc:sldLayoutMkLst>
        </pc:sldLayoutChg>
        <pc:sldLayoutChg chg="modTransition">
          <pc:chgData name="Nour Ahmed" userId="c6f0fee42b5469d0" providerId="LiveId" clId="{A69FED13-BB07-4797-8DC2-626E1488EB6C}" dt="2022-07-26T09:16:48.578" v="308"/>
          <pc:sldLayoutMkLst>
            <pc:docMk/>
            <pc:sldMasterMk cId="2805460895" sldId="2147483697"/>
            <pc:sldLayoutMk cId="2889569056" sldId="2147483688"/>
          </pc:sldLayoutMkLst>
        </pc:sldLayoutChg>
        <pc:sldLayoutChg chg="modTransition">
          <pc:chgData name="Nour Ahmed" userId="c6f0fee42b5469d0" providerId="LiveId" clId="{A69FED13-BB07-4797-8DC2-626E1488EB6C}" dt="2022-07-26T09:16:48.578" v="308"/>
          <pc:sldLayoutMkLst>
            <pc:docMk/>
            <pc:sldMasterMk cId="2805460895" sldId="2147483697"/>
            <pc:sldLayoutMk cId="3700116823" sldId="2147483689"/>
          </pc:sldLayoutMkLst>
        </pc:sldLayoutChg>
        <pc:sldLayoutChg chg="modTransition">
          <pc:chgData name="Nour Ahmed" userId="c6f0fee42b5469d0" providerId="LiveId" clId="{A69FED13-BB07-4797-8DC2-626E1488EB6C}" dt="2022-07-26T09:16:48.578" v="308"/>
          <pc:sldLayoutMkLst>
            <pc:docMk/>
            <pc:sldMasterMk cId="2805460895" sldId="2147483697"/>
            <pc:sldLayoutMk cId="811181231" sldId="2147483690"/>
          </pc:sldLayoutMkLst>
        </pc:sldLayoutChg>
        <pc:sldLayoutChg chg="modTransition">
          <pc:chgData name="Nour Ahmed" userId="c6f0fee42b5469d0" providerId="LiveId" clId="{A69FED13-BB07-4797-8DC2-626E1488EB6C}" dt="2022-07-26T09:16:48.578" v="308"/>
          <pc:sldLayoutMkLst>
            <pc:docMk/>
            <pc:sldMasterMk cId="2805460895" sldId="2147483697"/>
            <pc:sldLayoutMk cId="1998404531" sldId="2147483691"/>
          </pc:sldLayoutMkLst>
        </pc:sldLayoutChg>
        <pc:sldLayoutChg chg="modTransition">
          <pc:chgData name="Nour Ahmed" userId="c6f0fee42b5469d0" providerId="LiveId" clId="{A69FED13-BB07-4797-8DC2-626E1488EB6C}" dt="2022-07-26T09:16:48.578" v="308"/>
          <pc:sldLayoutMkLst>
            <pc:docMk/>
            <pc:sldMasterMk cId="2805460895" sldId="2147483697"/>
            <pc:sldLayoutMk cId="227034453" sldId="2147483692"/>
          </pc:sldLayoutMkLst>
        </pc:sldLayoutChg>
        <pc:sldLayoutChg chg="modTransition">
          <pc:chgData name="Nour Ahmed" userId="c6f0fee42b5469d0" providerId="LiveId" clId="{A69FED13-BB07-4797-8DC2-626E1488EB6C}" dt="2022-07-26T09:16:48.578" v="308"/>
          <pc:sldLayoutMkLst>
            <pc:docMk/>
            <pc:sldMasterMk cId="2805460895" sldId="2147483697"/>
            <pc:sldLayoutMk cId="1793976272" sldId="2147483693"/>
          </pc:sldLayoutMkLst>
        </pc:sldLayoutChg>
        <pc:sldLayoutChg chg="modTransition">
          <pc:chgData name="Nour Ahmed" userId="c6f0fee42b5469d0" providerId="LiveId" clId="{A69FED13-BB07-4797-8DC2-626E1488EB6C}" dt="2022-07-26T09:16:48.578" v="308"/>
          <pc:sldLayoutMkLst>
            <pc:docMk/>
            <pc:sldMasterMk cId="2805460895" sldId="2147483697"/>
            <pc:sldLayoutMk cId="395940921" sldId="2147483694"/>
          </pc:sldLayoutMkLst>
        </pc:sldLayoutChg>
        <pc:sldLayoutChg chg="modTransition">
          <pc:chgData name="Nour Ahmed" userId="c6f0fee42b5469d0" providerId="LiveId" clId="{A69FED13-BB07-4797-8DC2-626E1488EB6C}" dt="2022-07-26T09:16:48.578" v="308"/>
          <pc:sldLayoutMkLst>
            <pc:docMk/>
            <pc:sldMasterMk cId="2805460895" sldId="2147483697"/>
            <pc:sldLayoutMk cId="3705378526" sldId="2147483695"/>
          </pc:sldLayoutMkLst>
        </pc:sldLayoutChg>
        <pc:sldLayoutChg chg="modTransition">
          <pc:chgData name="Nour Ahmed" userId="c6f0fee42b5469d0" providerId="LiveId" clId="{A69FED13-BB07-4797-8DC2-626E1488EB6C}" dt="2022-07-26T09:16:48.578" v="308"/>
          <pc:sldLayoutMkLst>
            <pc:docMk/>
            <pc:sldMasterMk cId="2805460895" sldId="2147483697"/>
            <pc:sldLayoutMk cId="2720929638" sldId="214748369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D2D14B-C549-4BAB-AF5B-A2F115424726}" type="datetimeFigureOut">
              <a:rPr lang="en-US" smtClean="0"/>
              <a:t>7/26/2022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9178FB-5CA0-40E5-98ED-05B1FB76F77F}" type="slidenum">
              <a:rPr lang="en-US" smtClean="0"/>
              <a:t>‹#›</a:t>
            </a:fld>
            <a:endParaRPr lang="en-US"/>
          </a:p>
        </p:txBody>
      </p:sp>
    </p:spTree>
    <p:extLst>
      <p:ext uri="{BB962C8B-B14F-4D97-AF65-F5344CB8AC3E}">
        <p14:creationId xmlns:p14="http://schemas.microsoft.com/office/powerpoint/2010/main" val="3877413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7/26/2022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034453"/>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7/26/2022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00116823"/>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7/26/2022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98404531"/>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7/26/2022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976272"/>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7/26/2022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940921"/>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7/26/2022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05378526"/>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7/26/2022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0929638"/>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7/26/2022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181231"/>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7/26/2022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97311676"/>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7/26/2022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23750662"/>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7/26/2022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9569056"/>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7/26/2022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460895"/>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0" r:id="rId6"/>
    <p:sldLayoutId id="2147483686" r:id="rId7"/>
    <p:sldLayoutId id="2147483687" r:id="rId8"/>
    <p:sldLayoutId id="2147483688" r:id="rId9"/>
    <p:sldLayoutId id="2147483689" r:id="rId10"/>
    <p:sldLayoutId id="2147483691" r:id="rId11"/>
  </p:sldLayoutIdLst>
  <p:transition spd="slow">
    <p:wipe/>
  </p:transition>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nei.nih.gov/learn-about-eye-health/eye-conditions-and-diseases/color-blindness/types-color-blindness" TargetMode="External"/><Relationship Id="rId2" Type="http://schemas.openxmlformats.org/officeDocument/2006/relationships/hyperlink" Target="https://www.allaboutvision.com/conditions/color-blindness/types-of-color-blindnes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9B7F88A-EE9B-4C9D-9477-42E234662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esthetic liquid watercolor and ink">
            <a:extLst>
              <a:ext uri="{FF2B5EF4-FFF2-40B4-BE49-F238E27FC236}">
                <a16:creationId xmlns:a16="http://schemas.microsoft.com/office/drawing/2014/main" id="{0B7928FF-005D-92B8-CBF7-4EA9E185387E}"/>
              </a:ext>
            </a:extLst>
          </p:cNvPr>
          <p:cNvPicPr>
            <a:picLocks noChangeAspect="1"/>
          </p:cNvPicPr>
          <p:nvPr/>
        </p:nvPicPr>
        <p:blipFill rotWithShape="1">
          <a:blip r:embed="rId2"/>
          <a:srcRect t="2698" b="5839"/>
          <a:stretch/>
        </p:blipFill>
        <p:spPr>
          <a:xfrm>
            <a:off x="9526" y="0"/>
            <a:ext cx="12191999" cy="6857990"/>
          </a:xfrm>
          <a:prstGeom prst="rect">
            <a:avLst/>
          </a:prstGeom>
        </p:spPr>
      </p:pic>
      <p:sp>
        <p:nvSpPr>
          <p:cNvPr id="22" name="Rectangle 21">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CEB7DF-6836-BD1F-2A06-45516EB281A8}"/>
              </a:ext>
            </a:extLst>
          </p:cNvPr>
          <p:cNvSpPr>
            <a:spLocks noGrp="1"/>
          </p:cNvSpPr>
          <p:nvPr>
            <p:ph type="ctrTitle"/>
          </p:nvPr>
        </p:nvSpPr>
        <p:spPr>
          <a:xfrm>
            <a:off x="4985517" y="3331444"/>
            <a:ext cx="6470692" cy="1229306"/>
          </a:xfrm>
        </p:spPr>
        <p:txBody>
          <a:bodyPr>
            <a:normAutofit/>
          </a:bodyPr>
          <a:lstStyle/>
          <a:p>
            <a:r>
              <a:rPr lang="en-US" sz="5400" dirty="0">
                <a:solidFill>
                  <a:schemeClr val="tx1"/>
                </a:solidFill>
              </a:rPr>
              <a:t>The Detector </a:t>
            </a:r>
          </a:p>
        </p:txBody>
      </p:sp>
      <p:sp>
        <p:nvSpPr>
          <p:cNvPr id="3" name="Subtitle 2">
            <a:extLst>
              <a:ext uri="{FF2B5EF4-FFF2-40B4-BE49-F238E27FC236}">
                <a16:creationId xmlns:a16="http://schemas.microsoft.com/office/drawing/2014/main" id="{7C0FA7C7-4DD3-6A9D-F3BE-A84BFE8ABE5C}"/>
              </a:ext>
            </a:extLst>
          </p:cNvPr>
          <p:cNvSpPr>
            <a:spLocks noGrp="1"/>
          </p:cNvSpPr>
          <p:nvPr>
            <p:ph type="subTitle" idx="1"/>
          </p:nvPr>
        </p:nvSpPr>
        <p:spPr>
          <a:xfrm>
            <a:off x="4985516" y="4735799"/>
            <a:ext cx="6470693" cy="605256"/>
          </a:xfrm>
        </p:spPr>
        <p:txBody>
          <a:bodyPr>
            <a:normAutofit/>
          </a:bodyPr>
          <a:lstStyle/>
          <a:p>
            <a:r>
              <a:rPr lang="en-US" dirty="0">
                <a:solidFill>
                  <a:schemeClr val="bg1"/>
                </a:solidFill>
              </a:rPr>
              <a:t>.</a:t>
            </a:r>
          </a:p>
        </p:txBody>
      </p:sp>
      <p:cxnSp>
        <p:nvCxnSpPr>
          <p:cNvPr id="24" name="Straight Connector 23">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26" name="!!footer rectangle">
            <a:extLst>
              <a:ext uri="{FF2B5EF4-FFF2-40B4-BE49-F238E27FC236}">
                <a16:creationId xmlns:a16="http://schemas.microsoft.com/office/drawing/2014/main" id="{D50218C5-E017-43D2-8345-FD9FBF0C9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70949938"/>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no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inwheel, vector graphics&#10;&#10;Description automatically generated">
            <a:extLst>
              <a:ext uri="{FF2B5EF4-FFF2-40B4-BE49-F238E27FC236}">
                <a16:creationId xmlns:a16="http://schemas.microsoft.com/office/drawing/2014/main" id="{C6E6C2BE-E71A-5063-B661-2E758AE44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356" y="1939811"/>
            <a:ext cx="10337292" cy="2971971"/>
          </a:xfrm>
          <a:prstGeom prst="rect">
            <a:avLst/>
          </a:prstGeom>
        </p:spPr>
      </p:pic>
    </p:spTree>
    <p:extLst>
      <p:ext uri="{BB962C8B-B14F-4D97-AF65-F5344CB8AC3E}">
        <p14:creationId xmlns:p14="http://schemas.microsoft.com/office/powerpoint/2010/main" val="3257630445"/>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no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10;&#10;Description automatically generated with medium confidence">
            <a:extLst>
              <a:ext uri="{FF2B5EF4-FFF2-40B4-BE49-F238E27FC236}">
                <a16:creationId xmlns:a16="http://schemas.microsoft.com/office/drawing/2014/main" id="{60822C99-974D-3592-F74A-795E4CEB5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705" y="905933"/>
            <a:ext cx="8128593" cy="5039728"/>
          </a:xfrm>
          <a:prstGeom prst="rect">
            <a:avLst/>
          </a:prstGeom>
        </p:spPr>
      </p:pic>
    </p:spTree>
    <p:extLst>
      <p:ext uri="{BB962C8B-B14F-4D97-AF65-F5344CB8AC3E}">
        <p14:creationId xmlns:p14="http://schemas.microsoft.com/office/powerpoint/2010/main" val="1582274473"/>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7EB9F9-674A-926F-6C79-DC9D006AEAE8}"/>
              </a:ext>
            </a:extLst>
          </p:cNvPr>
          <p:cNvSpPr txBox="1"/>
          <p:nvPr/>
        </p:nvSpPr>
        <p:spPr>
          <a:xfrm>
            <a:off x="1455173" y="717754"/>
            <a:ext cx="9802761" cy="4524315"/>
          </a:xfrm>
          <a:prstGeom prst="rect">
            <a:avLst/>
          </a:prstGeom>
          <a:noFill/>
        </p:spPr>
        <p:txBody>
          <a:bodyPr wrap="square">
            <a:spAutoFit/>
          </a:bodyPr>
          <a:lstStyle/>
          <a:p>
            <a:pPr>
              <a:lnSpc>
                <a:spcPct val="150000"/>
              </a:lnSpc>
            </a:pPr>
            <a:r>
              <a:rPr lang="en-US" sz="4800" dirty="0">
                <a:solidFill>
                  <a:schemeClr val="bg1"/>
                </a:solidFill>
              </a:rPr>
              <a:t>So we created,</a:t>
            </a:r>
          </a:p>
          <a:p>
            <a:pPr>
              <a:lnSpc>
                <a:spcPct val="150000"/>
              </a:lnSpc>
            </a:pPr>
            <a:r>
              <a:rPr lang="en-US" sz="4800" dirty="0">
                <a:solidFill>
                  <a:schemeClr val="bg1"/>
                </a:solidFill>
              </a:rPr>
              <a:t>                    </a:t>
            </a:r>
            <a:r>
              <a:rPr lang="en-US" sz="4800" b="1" dirty="0">
                <a:solidFill>
                  <a:schemeClr val="bg1"/>
                </a:solidFill>
              </a:rPr>
              <a:t>The Detector</a:t>
            </a:r>
          </a:p>
          <a:p>
            <a:endParaRPr lang="en-US" sz="4800" dirty="0">
              <a:solidFill>
                <a:schemeClr val="bg1"/>
              </a:solidFill>
            </a:endParaRPr>
          </a:p>
          <a:p>
            <a:pPr algn="ctr"/>
            <a:r>
              <a:rPr lang="en-US" sz="4800" dirty="0">
                <a:solidFill>
                  <a:schemeClr val="bg1"/>
                </a:solidFill>
              </a:rPr>
              <a:t>To be the eyes for those who suffer this disease..</a:t>
            </a:r>
          </a:p>
        </p:txBody>
      </p:sp>
    </p:spTree>
    <p:extLst>
      <p:ext uri="{BB962C8B-B14F-4D97-AF65-F5344CB8AC3E}">
        <p14:creationId xmlns:p14="http://schemas.microsoft.com/office/powerpoint/2010/main" val="148458021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6B068C-5576-9D1B-39D0-AF6AEB271B75}"/>
              </a:ext>
            </a:extLst>
          </p:cNvPr>
          <p:cNvSpPr>
            <a:spLocks noGrp="1"/>
          </p:cNvSpPr>
          <p:nvPr>
            <p:ph type="title"/>
          </p:nvPr>
        </p:nvSpPr>
        <p:spPr>
          <a:xfrm>
            <a:off x="965201" y="643467"/>
            <a:ext cx="6255026" cy="5054008"/>
          </a:xfrm>
        </p:spPr>
        <p:txBody>
          <a:bodyPr vert="horz" lIns="91440" tIns="45720" rIns="91440" bIns="45720" rtlCol="0" anchor="ctr">
            <a:noAutofit/>
          </a:bodyPr>
          <a:lstStyle/>
          <a:p>
            <a:br>
              <a:rPr lang="en-US" sz="2800" spc="0" dirty="0">
                <a:ln w="0"/>
                <a:solidFill>
                  <a:schemeClr val="tx1"/>
                </a:solidFill>
                <a:effectLst>
                  <a:outerShdw blurRad="38100" dist="19050" dir="2700000" algn="tl" rotWithShape="0">
                    <a:schemeClr val="dk1">
                      <a:alpha val="40000"/>
                    </a:schemeClr>
                  </a:outerShdw>
                </a:effectLst>
                <a:latin typeface="Calibri" panose="020F0502020204030204" pitchFamily="34" charset="0"/>
              </a:rPr>
            </a:br>
            <a:br>
              <a:rPr lang="en-US" sz="2800" spc="0" dirty="0">
                <a:ln w="0"/>
                <a:solidFill>
                  <a:schemeClr val="tx1"/>
                </a:solidFill>
                <a:effectLst>
                  <a:outerShdw blurRad="38100" dist="19050" dir="2700000" algn="tl" rotWithShape="0">
                    <a:schemeClr val="dk1">
                      <a:alpha val="40000"/>
                    </a:schemeClr>
                  </a:outerShdw>
                </a:effectLst>
                <a:latin typeface="Calibri" panose="020F0502020204030204" pitchFamily="34" charset="0"/>
              </a:rPr>
            </a:br>
            <a:r>
              <a:rPr lang="en-US" sz="2800" spc="0" dirty="0">
                <a:ln w="0"/>
                <a:solidFill>
                  <a:schemeClr val="tx1"/>
                </a:solidFill>
                <a:effectLst>
                  <a:outerShdw blurRad="38100" dist="19050" dir="2700000" algn="tl" rotWithShape="0">
                    <a:schemeClr val="dk1">
                      <a:alpha val="40000"/>
                    </a:schemeClr>
                  </a:outerShdw>
                </a:effectLst>
                <a:latin typeface="Calibri" panose="020F0502020204030204" pitchFamily="34" charset="0"/>
              </a:rPr>
              <a:t>PHOTODIODES :</a:t>
            </a:r>
            <a:br>
              <a:rPr lang="en-US" sz="2800" spc="0" dirty="0">
                <a:ln w="0"/>
                <a:solidFill>
                  <a:schemeClr val="tx1"/>
                </a:solidFill>
                <a:effectLst>
                  <a:outerShdw blurRad="38100" dist="19050" dir="2700000" algn="tl" rotWithShape="0">
                    <a:schemeClr val="dk1">
                      <a:alpha val="40000"/>
                    </a:schemeClr>
                  </a:outerShdw>
                </a:effectLst>
                <a:latin typeface="Calibri" panose="020F0502020204030204" pitchFamily="34" charset="0"/>
              </a:rPr>
            </a:br>
            <a:br>
              <a:rPr lang="en-US" sz="2800" spc="0" dirty="0">
                <a:ln w="0"/>
                <a:solidFill>
                  <a:schemeClr val="tx1"/>
                </a:solidFill>
                <a:effectLst>
                  <a:outerShdw blurRad="38100" dist="19050" dir="2700000" algn="tl" rotWithShape="0">
                    <a:schemeClr val="dk1">
                      <a:alpha val="40000"/>
                    </a:schemeClr>
                  </a:outerShdw>
                </a:effectLst>
                <a:latin typeface="Calibri" panose="020F0502020204030204" pitchFamily="34" charset="0"/>
              </a:rPr>
            </a:br>
            <a:r>
              <a:rPr lang="en-US" sz="2400" spc="0" dirty="0">
                <a:ln w="0"/>
                <a:solidFill>
                  <a:schemeClr val="tx1"/>
                </a:solidFill>
                <a:effectLst>
                  <a:outerShdw blurRad="38100" dist="19050" dir="2700000" algn="tl" rotWithShape="0">
                    <a:schemeClr val="dk1">
                      <a:alpha val="40000"/>
                    </a:schemeClr>
                  </a:outerShdw>
                </a:effectLst>
                <a:latin typeface="Calibri" panose="020F0502020204030204" pitchFamily="34" charset="0"/>
              </a:rPr>
              <a:t>16 photodiodes with red filter – sensitive to red wavelength</a:t>
            </a:r>
            <a:br>
              <a:rPr lang="en-US" sz="2400" spc="0" dirty="0">
                <a:ln w="0"/>
                <a:solidFill>
                  <a:schemeClr val="tx1"/>
                </a:solidFill>
                <a:effectLst>
                  <a:outerShdw blurRad="38100" dist="19050" dir="2700000" algn="tl" rotWithShape="0">
                    <a:schemeClr val="dk1">
                      <a:alpha val="40000"/>
                    </a:schemeClr>
                  </a:outerShdw>
                </a:effectLst>
                <a:latin typeface="Calibri" panose="020F0502020204030204" pitchFamily="34" charset="0"/>
              </a:rPr>
            </a:br>
            <a:br>
              <a:rPr lang="en-US" sz="2400" spc="0" dirty="0">
                <a:ln w="0"/>
                <a:solidFill>
                  <a:schemeClr val="tx1"/>
                </a:solidFill>
                <a:effectLst>
                  <a:outerShdw blurRad="38100" dist="19050" dir="2700000" algn="tl" rotWithShape="0">
                    <a:schemeClr val="dk1">
                      <a:alpha val="40000"/>
                    </a:schemeClr>
                  </a:outerShdw>
                </a:effectLst>
                <a:latin typeface="Calibri" panose="020F0502020204030204" pitchFamily="34" charset="0"/>
              </a:rPr>
            </a:br>
            <a:r>
              <a:rPr lang="en-US" sz="2400" spc="0" dirty="0">
                <a:ln w="0"/>
                <a:solidFill>
                  <a:schemeClr val="tx1"/>
                </a:solidFill>
                <a:effectLst>
                  <a:outerShdw blurRad="38100" dist="19050" dir="2700000" algn="tl" rotWithShape="0">
                    <a:schemeClr val="dk1">
                      <a:alpha val="40000"/>
                    </a:schemeClr>
                  </a:outerShdw>
                </a:effectLst>
                <a:latin typeface="Calibri" panose="020F0502020204030204" pitchFamily="34" charset="0"/>
              </a:rPr>
              <a:t>16 photodiodes with green filter – sensitive to green wavelength</a:t>
            </a:r>
            <a:br>
              <a:rPr lang="en-US" sz="2400" spc="0" dirty="0">
                <a:ln w="0"/>
                <a:solidFill>
                  <a:schemeClr val="tx1"/>
                </a:solidFill>
                <a:effectLst>
                  <a:outerShdw blurRad="38100" dist="19050" dir="2700000" algn="tl" rotWithShape="0">
                    <a:schemeClr val="dk1">
                      <a:alpha val="40000"/>
                    </a:schemeClr>
                  </a:outerShdw>
                </a:effectLst>
                <a:latin typeface="Calibri" panose="020F0502020204030204" pitchFamily="34" charset="0"/>
              </a:rPr>
            </a:br>
            <a:br>
              <a:rPr lang="en-US" sz="2400" spc="0" dirty="0">
                <a:ln w="0"/>
                <a:solidFill>
                  <a:schemeClr val="tx1"/>
                </a:solidFill>
                <a:effectLst>
                  <a:outerShdw blurRad="38100" dist="19050" dir="2700000" algn="tl" rotWithShape="0">
                    <a:schemeClr val="dk1">
                      <a:alpha val="40000"/>
                    </a:schemeClr>
                  </a:outerShdw>
                </a:effectLst>
                <a:latin typeface="Calibri" panose="020F0502020204030204" pitchFamily="34" charset="0"/>
              </a:rPr>
            </a:br>
            <a:r>
              <a:rPr lang="en-US" sz="2400" spc="0" dirty="0">
                <a:ln w="0"/>
                <a:solidFill>
                  <a:schemeClr val="tx1"/>
                </a:solidFill>
                <a:effectLst>
                  <a:outerShdw blurRad="38100" dist="19050" dir="2700000" algn="tl" rotWithShape="0">
                    <a:schemeClr val="dk1">
                      <a:alpha val="40000"/>
                    </a:schemeClr>
                  </a:outerShdw>
                </a:effectLst>
                <a:latin typeface="Calibri" panose="020F0502020204030204" pitchFamily="34" charset="0"/>
              </a:rPr>
              <a:t>16 photodiodes with blue filter – sensitive to blue wavelength</a:t>
            </a:r>
            <a:br>
              <a:rPr lang="en-US" sz="2400" spc="0" dirty="0">
                <a:ln w="0"/>
                <a:solidFill>
                  <a:schemeClr val="tx1"/>
                </a:solidFill>
                <a:effectLst>
                  <a:outerShdw blurRad="38100" dist="19050" dir="2700000" algn="tl" rotWithShape="0">
                    <a:schemeClr val="dk1">
                      <a:alpha val="40000"/>
                    </a:schemeClr>
                  </a:outerShdw>
                </a:effectLst>
                <a:latin typeface="Calibri" panose="020F0502020204030204" pitchFamily="34" charset="0"/>
              </a:rPr>
            </a:br>
            <a:br>
              <a:rPr lang="en-US" sz="2400" spc="0" dirty="0">
                <a:ln w="0"/>
                <a:solidFill>
                  <a:schemeClr val="tx1"/>
                </a:solidFill>
                <a:effectLst>
                  <a:outerShdw blurRad="38100" dist="19050" dir="2700000" algn="tl" rotWithShape="0">
                    <a:schemeClr val="dk1">
                      <a:alpha val="40000"/>
                    </a:schemeClr>
                  </a:outerShdw>
                </a:effectLst>
                <a:latin typeface="Calibri" panose="020F0502020204030204" pitchFamily="34" charset="0"/>
              </a:rPr>
            </a:br>
            <a:r>
              <a:rPr lang="en-US" sz="2400" spc="0" dirty="0">
                <a:ln w="0"/>
                <a:solidFill>
                  <a:schemeClr val="tx1"/>
                </a:solidFill>
                <a:effectLst>
                  <a:outerShdw blurRad="38100" dist="19050" dir="2700000" algn="tl" rotWithShape="0">
                    <a:schemeClr val="dk1">
                      <a:alpha val="40000"/>
                    </a:schemeClr>
                  </a:outerShdw>
                </a:effectLst>
                <a:latin typeface="Calibri" panose="020F0502020204030204" pitchFamily="34" charset="0"/>
              </a:rPr>
              <a:t>16 photodiodes without filter</a:t>
            </a:r>
            <a:br>
              <a:rPr lang="en-US" sz="2400" b="1" dirty="0">
                <a:ln w="12700">
                  <a:solidFill>
                    <a:schemeClr val="accent3">
                      <a:lumMod val="50000"/>
                    </a:schemeClr>
                  </a:solidFill>
                  <a:prstDash val="solid"/>
                </a:ln>
                <a:effectLst>
                  <a:innerShdw blurRad="177800">
                    <a:schemeClr val="accent3">
                      <a:lumMod val="50000"/>
                    </a:schemeClr>
                  </a:innerShdw>
                </a:effectLst>
                <a:latin typeface="Calibri" panose="020F0502020204030204" pitchFamily="34" charset="0"/>
              </a:rPr>
            </a:br>
            <a:br>
              <a:rPr lang="en-US" sz="2400" dirty="0"/>
            </a:br>
            <a:endParaRPr lang="en-US" sz="5400" dirty="0">
              <a:solidFill>
                <a:schemeClr val="tx1">
                  <a:lumMod val="85000"/>
                  <a:lumOff val="15000"/>
                </a:schemeClr>
              </a:solidFill>
            </a:endParaRPr>
          </a:p>
        </p:txBody>
      </p:sp>
      <p:cxnSp>
        <p:nvCxnSpPr>
          <p:cNvPr id="14" name="Straight Connector 13">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descr="A close-up of a circuit board&#10;&#10;Description automatically generated with low confidence">
            <a:extLst>
              <a:ext uri="{FF2B5EF4-FFF2-40B4-BE49-F238E27FC236}">
                <a16:creationId xmlns:a16="http://schemas.microsoft.com/office/drawing/2014/main" id="{D0D97F1C-496E-3C13-8FA3-98554BC9747A}"/>
              </a:ext>
            </a:extLst>
          </p:cNvPr>
          <p:cNvPicPr>
            <a:picLocks noChangeAspect="1"/>
          </p:cNvPicPr>
          <p:nvPr/>
        </p:nvPicPr>
        <p:blipFill>
          <a:blip r:embed="rId2"/>
          <a:stretch>
            <a:fillRect/>
          </a:stretch>
        </p:blipFill>
        <p:spPr>
          <a:xfrm>
            <a:off x="8456888" y="1713146"/>
            <a:ext cx="2933700" cy="2914650"/>
          </a:xfrm>
          <a:prstGeom prst="rect">
            <a:avLst/>
          </a:prstGeom>
        </p:spPr>
      </p:pic>
    </p:spTree>
    <p:extLst>
      <p:ext uri="{BB962C8B-B14F-4D97-AF65-F5344CB8AC3E}">
        <p14:creationId xmlns:p14="http://schemas.microsoft.com/office/powerpoint/2010/main" val="2838438050"/>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39D8-3DE4-AF95-FC30-EFCB7F9A9A72}"/>
              </a:ext>
            </a:extLst>
          </p:cNvPr>
          <p:cNvSpPr>
            <a:spLocks noGrp="1"/>
          </p:cNvSpPr>
          <p:nvPr>
            <p:ph type="title"/>
          </p:nvPr>
        </p:nvSpPr>
        <p:spPr>
          <a:xfrm>
            <a:off x="1097280" y="286603"/>
            <a:ext cx="10058400" cy="1821598"/>
          </a:xfrm>
        </p:spPr>
        <p:txBody>
          <a:bodyPr>
            <a:noAutofit/>
          </a:bodyPr>
          <a:lstStyle/>
          <a:p>
            <a:br>
              <a:rPr lang="en-US" sz="2400"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br>
            <a:br>
              <a:rPr lang="en-US" sz="2400"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br>
            <a:r>
              <a:rPr lang="en-US" sz="2400"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The sensor has a </a:t>
            </a:r>
            <a:r>
              <a:rPr lang="en-US" sz="2400" b="1"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current-to-frequency converter </a:t>
            </a:r>
            <a:r>
              <a:rPr lang="en-US" sz="2400"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that converts the photodiodes’ readings into a square wave with a frequency that is proportional to the light intensity of the chosen color. This frequency is then, read by the Arduino</a:t>
            </a:r>
            <a:br>
              <a:rPr lang="en-US" sz="2400"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br>
            <a:endParaRPr lang="en-US" sz="2400" spc="0" dirty="0">
              <a:ln w="0"/>
              <a:solidFill>
                <a:schemeClr val="bg1"/>
              </a:solidFill>
              <a:effectLst>
                <a:outerShdw blurRad="38100" dist="19050" dir="2700000" algn="tl" rotWithShape="0">
                  <a:schemeClr val="dk1">
                    <a:alpha val="40000"/>
                  </a:schemeClr>
                </a:outerShdw>
              </a:effectLst>
            </a:endParaRPr>
          </a:p>
        </p:txBody>
      </p:sp>
      <p:pic>
        <p:nvPicPr>
          <p:cNvPr id="9" name="Content Placeholder 8">
            <a:extLst>
              <a:ext uri="{FF2B5EF4-FFF2-40B4-BE49-F238E27FC236}">
                <a16:creationId xmlns:a16="http://schemas.microsoft.com/office/drawing/2014/main" id="{294A2E11-6F7E-FB4D-4770-B05589115DF3}"/>
              </a:ext>
            </a:extLst>
          </p:cNvPr>
          <p:cNvPicPr>
            <a:picLocks noGrp="1" noChangeAspect="1"/>
          </p:cNvPicPr>
          <p:nvPr>
            <p:ph idx="1"/>
          </p:nvPr>
        </p:nvPicPr>
        <p:blipFill rotWithShape="1">
          <a:blip r:embed="rId2"/>
          <a:srcRect l="18932" t="39223" r="26528" b="37346"/>
          <a:stretch/>
        </p:blipFill>
        <p:spPr>
          <a:xfrm>
            <a:off x="1138329" y="2783252"/>
            <a:ext cx="9975668" cy="2410683"/>
          </a:xfrm>
          <a:prstGeom prst="rect">
            <a:avLst/>
          </a:prstGeom>
        </p:spPr>
      </p:pic>
    </p:spTree>
    <p:extLst>
      <p:ext uri="{BB962C8B-B14F-4D97-AF65-F5344CB8AC3E}">
        <p14:creationId xmlns:p14="http://schemas.microsoft.com/office/powerpoint/2010/main" val="94762431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D965-5362-3DF4-F32E-B341F394E2BF}"/>
              </a:ext>
            </a:extLst>
          </p:cNvPr>
          <p:cNvSpPr>
            <a:spLocks noGrp="1"/>
          </p:cNvSpPr>
          <p:nvPr>
            <p:ph type="title"/>
          </p:nvPr>
        </p:nvSpPr>
        <p:spPr/>
        <p:txBody>
          <a:bodyPr>
            <a:noAutofit/>
          </a:bodyPr>
          <a:lstStyle/>
          <a:p>
            <a:br>
              <a:rPr lang="en-US" sz="2400"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br>
            <a:br>
              <a:rPr lang="en-US" sz="2400"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br>
            <a:br>
              <a:rPr lang="en-US" sz="2400"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br>
            <a:r>
              <a:rPr lang="en-US" sz="2400"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To select the color read by the photodiode, we use the control pins S2 and S3. As the photodiodes are connected in parallel, setting the S2 and S3 LOW and HIGH in different combinations allows us to select different photodiodes</a:t>
            </a:r>
            <a:endParaRPr lang="en-US" sz="2400" spc="0" dirty="0">
              <a:ln w="0"/>
              <a:solidFill>
                <a:schemeClr val="bg1"/>
              </a:solidFill>
              <a:effectLst>
                <a:outerShdw blurRad="38100" dist="19050" dir="2700000" algn="tl" rotWithShape="0">
                  <a:schemeClr val="dk1">
                    <a:alpha val="40000"/>
                  </a:schemeClr>
                </a:outerShdw>
              </a:effectLst>
            </a:endParaRPr>
          </a:p>
        </p:txBody>
      </p:sp>
      <p:pic>
        <p:nvPicPr>
          <p:cNvPr id="4" name="Content Placeholder 3">
            <a:extLst>
              <a:ext uri="{FF2B5EF4-FFF2-40B4-BE49-F238E27FC236}">
                <a16:creationId xmlns:a16="http://schemas.microsoft.com/office/drawing/2014/main" id="{B867EC15-9C5A-3E40-1674-F84B2CADD163}"/>
              </a:ext>
            </a:extLst>
          </p:cNvPr>
          <p:cNvPicPr>
            <a:picLocks noGrp="1" noChangeAspect="1"/>
          </p:cNvPicPr>
          <p:nvPr>
            <p:ph idx="1"/>
          </p:nvPr>
        </p:nvPicPr>
        <p:blipFill rotWithShape="1">
          <a:blip r:embed="rId2"/>
          <a:srcRect l="14711" t="41281" r="24208" b="29361"/>
          <a:stretch/>
        </p:blipFill>
        <p:spPr>
          <a:xfrm>
            <a:off x="1096963" y="2628898"/>
            <a:ext cx="10058400" cy="2719391"/>
          </a:xfrm>
          <a:prstGeom prst="rect">
            <a:avLst/>
          </a:prstGeom>
        </p:spPr>
      </p:pic>
    </p:spTree>
    <p:extLst>
      <p:ext uri="{BB962C8B-B14F-4D97-AF65-F5344CB8AC3E}">
        <p14:creationId xmlns:p14="http://schemas.microsoft.com/office/powerpoint/2010/main" val="221895281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9D3ED-BD1D-D976-C0B5-31D9CAFB7A88}"/>
              </a:ext>
            </a:extLst>
          </p:cNvPr>
          <p:cNvSpPr>
            <a:spLocks noGrp="1"/>
          </p:cNvSpPr>
          <p:nvPr>
            <p:ph type="title"/>
          </p:nvPr>
        </p:nvSpPr>
        <p:spPr/>
        <p:txBody>
          <a:bodyPr>
            <a:noAutofit/>
          </a:bodyPr>
          <a:lstStyle/>
          <a:p>
            <a:r>
              <a:rPr lang="en-US" sz="2400"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Pins S0 and S1 are used for scaling the output frequency</a:t>
            </a:r>
            <a:br>
              <a:rPr lang="en-US" sz="2400"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br>
            <a:r>
              <a:rPr lang="en-US" sz="2400"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Scaling the output frequency is useful to optimize the sensor readings for various frequency counters or microcontrollers</a:t>
            </a:r>
            <a:endParaRPr lang="en-US" sz="2400" spc="0" dirty="0">
              <a:ln w="0"/>
              <a:solidFill>
                <a:schemeClr val="bg1"/>
              </a:solidFill>
              <a:effectLst>
                <a:outerShdw blurRad="38100" dist="19050" dir="2700000" algn="tl" rotWithShape="0">
                  <a:schemeClr val="dk1">
                    <a:alpha val="40000"/>
                  </a:schemeClr>
                </a:outerShdw>
              </a:effectLst>
            </a:endParaRPr>
          </a:p>
        </p:txBody>
      </p:sp>
      <p:pic>
        <p:nvPicPr>
          <p:cNvPr id="4" name="Content Placeholder 3">
            <a:extLst>
              <a:ext uri="{FF2B5EF4-FFF2-40B4-BE49-F238E27FC236}">
                <a16:creationId xmlns:a16="http://schemas.microsoft.com/office/drawing/2014/main" id="{4D452269-262C-D486-B9C3-6D4754D7E1AB}"/>
              </a:ext>
            </a:extLst>
          </p:cNvPr>
          <p:cNvPicPr>
            <a:picLocks noGrp="1" noChangeAspect="1"/>
          </p:cNvPicPr>
          <p:nvPr>
            <p:ph idx="1"/>
          </p:nvPr>
        </p:nvPicPr>
        <p:blipFill rotWithShape="1">
          <a:blip r:embed="rId2"/>
          <a:srcRect l="15947" t="43366" r="25947" b="28285"/>
          <a:stretch/>
        </p:blipFill>
        <p:spPr>
          <a:xfrm>
            <a:off x="1096963" y="2608406"/>
            <a:ext cx="10058400" cy="2760376"/>
          </a:xfrm>
          <a:prstGeom prst="rect">
            <a:avLst/>
          </a:prstGeom>
        </p:spPr>
      </p:pic>
    </p:spTree>
    <p:extLst>
      <p:ext uri="{BB962C8B-B14F-4D97-AF65-F5344CB8AC3E}">
        <p14:creationId xmlns:p14="http://schemas.microsoft.com/office/powerpoint/2010/main" val="20199428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no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WhatsApp Video 2022-07-26 at 11.11.17 AM">
            <a:hlinkClick r:id="" action="ppaction://media"/>
            <a:extLst>
              <a:ext uri="{FF2B5EF4-FFF2-40B4-BE49-F238E27FC236}">
                <a16:creationId xmlns:a16="http://schemas.microsoft.com/office/drawing/2014/main" id="{5181FACB-CDE5-8D4D-DE9A-63CB9899660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88279" y="905933"/>
            <a:ext cx="2847445" cy="5039728"/>
          </a:xfrm>
          <a:prstGeom prst="rect">
            <a:avLst/>
          </a:prstGeom>
        </p:spPr>
      </p:pic>
    </p:spTree>
    <p:extLst>
      <p:ext uri="{BB962C8B-B14F-4D97-AF65-F5344CB8AC3E}">
        <p14:creationId xmlns:p14="http://schemas.microsoft.com/office/powerpoint/2010/main" val="2697672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D0CDF7A-C6F1-1EA2-7F3B-EB6952AC65DC}"/>
              </a:ext>
            </a:extLst>
          </p:cNvPr>
          <p:cNvPicPr>
            <a:picLocks noChangeAspect="1"/>
          </p:cNvPicPr>
          <p:nvPr/>
        </p:nvPicPr>
        <p:blipFill rotWithShape="1">
          <a:blip r:embed="rId2"/>
          <a:srcRect l="179" t="14676" r="-327" b="4206"/>
          <a:stretch/>
        </p:blipFill>
        <p:spPr>
          <a:xfrm>
            <a:off x="1609596" y="1500809"/>
            <a:ext cx="8972808" cy="4065104"/>
          </a:xfrm>
          <a:prstGeom prst="rect">
            <a:avLst/>
          </a:prstGeom>
        </p:spPr>
      </p:pic>
    </p:spTree>
    <p:extLst>
      <p:ext uri="{BB962C8B-B14F-4D97-AF65-F5344CB8AC3E}">
        <p14:creationId xmlns:p14="http://schemas.microsoft.com/office/powerpoint/2010/main" val="341868175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9AA06-DE85-80D0-7F11-9E122313E12D}"/>
              </a:ext>
            </a:extLst>
          </p:cNvPr>
          <p:cNvSpPr>
            <a:spLocks noGrp="1"/>
          </p:cNvSpPr>
          <p:nvPr>
            <p:ph type="title"/>
          </p:nvPr>
        </p:nvSpPr>
        <p:spPr/>
        <p:txBody>
          <a:bodyPr/>
          <a:lstStyle/>
          <a:p>
            <a:r>
              <a:rPr lang="en-US" dirty="0">
                <a:solidFill>
                  <a:schemeClr val="bg1"/>
                </a:solidFill>
              </a:rPr>
              <a:t>Components Used :</a:t>
            </a:r>
          </a:p>
        </p:txBody>
      </p:sp>
      <p:sp>
        <p:nvSpPr>
          <p:cNvPr id="3" name="Content Placeholder 2">
            <a:extLst>
              <a:ext uri="{FF2B5EF4-FFF2-40B4-BE49-F238E27FC236}">
                <a16:creationId xmlns:a16="http://schemas.microsoft.com/office/drawing/2014/main" id="{1A1C64B5-2F5C-AB89-2553-1138E29D4E30}"/>
              </a:ext>
            </a:extLst>
          </p:cNvPr>
          <p:cNvSpPr>
            <a:spLocks noGrp="1"/>
          </p:cNvSpPr>
          <p:nvPr>
            <p:ph idx="1"/>
          </p:nvPr>
        </p:nvSpPr>
        <p:spPr>
          <a:xfrm>
            <a:off x="1066800" y="2167195"/>
            <a:ext cx="10058400" cy="3760891"/>
          </a:xfrm>
        </p:spPr>
        <p:txBody>
          <a:bodyPr>
            <a:normAutofit/>
          </a:bodyPr>
          <a:lstStyle/>
          <a:p>
            <a:pPr marL="457200" indent="-457200">
              <a:buFont typeface="+mj-lt"/>
              <a:buAutoNum type="arabicPeriod"/>
            </a:pPr>
            <a:r>
              <a:rPr lang="en-US" dirty="0">
                <a:solidFill>
                  <a:schemeClr val="bg1"/>
                </a:solidFill>
              </a:rPr>
              <a:t>Solderless Breadboard                                                    </a:t>
            </a:r>
            <a:r>
              <a:rPr lang="en-US" dirty="0">
                <a:solidFill>
                  <a:schemeClr val="accent1"/>
                </a:solidFill>
              </a:rPr>
              <a:t>7.     </a:t>
            </a:r>
            <a:r>
              <a:rPr lang="en-US" dirty="0">
                <a:solidFill>
                  <a:schemeClr val="bg1"/>
                </a:solidFill>
              </a:rPr>
              <a:t>Male to Male Jumper Wires                                           </a:t>
            </a:r>
          </a:p>
          <a:p>
            <a:pPr marL="457200" indent="-457200">
              <a:buFont typeface="+mj-lt"/>
              <a:buAutoNum type="arabicPeriod"/>
            </a:pPr>
            <a:r>
              <a:rPr lang="en-US" dirty="0">
                <a:solidFill>
                  <a:schemeClr val="bg1"/>
                </a:solidFill>
              </a:rPr>
              <a:t>Arduino Uno                                                                      </a:t>
            </a:r>
            <a:r>
              <a:rPr lang="en-US" dirty="0">
                <a:solidFill>
                  <a:schemeClr val="accent1"/>
                </a:solidFill>
              </a:rPr>
              <a:t>8.     </a:t>
            </a:r>
            <a:r>
              <a:rPr lang="en-US" dirty="0">
                <a:solidFill>
                  <a:schemeClr val="bg1"/>
                </a:solidFill>
              </a:rPr>
              <a:t>Male to Female Jumper Wires  </a:t>
            </a:r>
          </a:p>
          <a:p>
            <a:pPr marL="457200" indent="-457200">
              <a:buFont typeface="+mj-lt"/>
              <a:buAutoNum type="arabicPeriod"/>
            </a:pPr>
            <a:r>
              <a:rPr lang="en-US" dirty="0">
                <a:solidFill>
                  <a:schemeClr val="bg1"/>
                </a:solidFill>
              </a:rPr>
              <a:t>16x2 LCD Display                                                            </a:t>
            </a:r>
            <a:r>
              <a:rPr lang="en-US" dirty="0">
                <a:solidFill>
                  <a:schemeClr val="accent1"/>
                </a:solidFill>
              </a:rPr>
              <a:t> 9.     </a:t>
            </a:r>
            <a:r>
              <a:rPr lang="en-US" dirty="0">
                <a:solidFill>
                  <a:schemeClr val="bg1"/>
                </a:solidFill>
              </a:rPr>
              <a:t>Hard Jumper Wires          </a:t>
            </a:r>
          </a:p>
          <a:p>
            <a:pPr marL="457200" indent="-457200">
              <a:buFont typeface="+mj-lt"/>
              <a:buAutoNum type="arabicPeriod"/>
            </a:pPr>
            <a:r>
              <a:rPr lang="en-US" dirty="0">
                <a:solidFill>
                  <a:schemeClr val="bg1"/>
                </a:solidFill>
              </a:rPr>
              <a:t>TCS3200 color sensor                                                    </a:t>
            </a:r>
            <a:r>
              <a:rPr lang="en-US" dirty="0">
                <a:solidFill>
                  <a:schemeClr val="accent1"/>
                </a:solidFill>
              </a:rPr>
              <a:t>10.    </a:t>
            </a:r>
            <a:r>
              <a:rPr lang="en-US" dirty="0">
                <a:solidFill>
                  <a:schemeClr val="bg1"/>
                </a:solidFill>
              </a:rPr>
              <a:t>Battery 9v</a:t>
            </a:r>
          </a:p>
          <a:p>
            <a:pPr marL="457200" indent="-457200">
              <a:buFont typeface="+mj-lt"/>
              <a:buAutoNum type="arabicPeriod"/>
            </a:pPr>
            <a:r>
              <a:rPr lang="en-US" dirty="0">
                <a:solidFill>
                  <a:schemeClr val="bg1"/>
                </a:solidFill>
              </a:rPr>
              <a:t>10k Variable Resistor                                                      </a:t>
            </a:r>
            <a:r>
              <a:rPr lang="en-US" dirty="0">
                <a:solidFill>
                  <a:schemeClr val="accent1"/>
                </a:solidFill>
              </a:rPr>
              <a:t>11.    </a:t>
            </a:r>
            <a:r>
              <a:rPr lang="en-US" dirty="0">
                <a:solidFill>
                  <a:schemeClr val="bg1"/>
                </a:solidFill>
              </a:rPr>
              <a:t>Battery Clip</a:t>
            </a:r>
          </a:p>
          <a:p>
            <a:pPr marL="457200" indent="-457200">
              <a:buFont typeface="+mj-lt"/>
              <a:buAutoNum type="arabicPeriod"/>
            </a:pPr>
            <a:r>
              <a:rPr lang="en-US" dirty="0">
                <a:solidFill>
                  <a:schemeClr val="bg1"/>
                </a:solidFill>
              </a:rPr>
              <a:t>100R Resistor</a:t>
            </a: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p:txBody>
      </p:sp>
    </p:spTree>
    <p:extLst>
      <p:ext uri="{BB962C8B-B14F-4D97-AF65-F5344CB8AC3E}">
        <p14:creationId xmlns:p14="http://schemas.microsoft.com/office/powerpoint/2010/main" val="292829430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BCB993-7F77-095B-9893-9076A9960C64}"/>
              </a:ext>
            </a:extLst>
          </p:cNvPr>
          <p:cNvSpPr>
            <a:spLocks noGrp="1"/>
          </p:cNvSpPr>
          <p:nvPr>
            <p:ph type="title"/>
          </p:nvPr>
        </p:nvSpPr>
        <p:spPr>
          <a:xfrm>
            <a:off x="949047" y="643466"/>
            <a:ext cx="2771273" cy="5470463"/>
          </a:xfrm>
        </p:spPr>
        <p:txBody>
          <a:bodyPr anchor="ctr">
            <a:normAutofit/>
          </a:bodyPr>
          <a:lstStyle/>
          <a:p>
            <a:r>
              <a:rPr lang="en-US" sz="4000" dirty="0">
                <a:cs typeface="Akhbar MT" pitchFamily="2" charset="-78"/>
              </a:rPr>
              <a:t>Color Blindness</a:t>
            </a:r>
          </a:p>
        </p:txBody>
      </p:sp>
      <p:cxnSp>
        <p:nvCxnSpPr>
          <p:cNvPr id="17" name="Straight Connector 16">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E575F5D-1E24-6564-4BEF-ECEFDD3F1C49}"/>
              </a:ext>
            </a:extLst>
          </p:cNvPr>
          <p:cNvSpPr>
            <a:spLocks noGrp="1"/>
          </p:cNvSpPr>
          <p:nvPr>
            <p:ph idx="1"/>
          </p:nvPr>
        </p:nvSpPr>
        <p:spPr>
          <a:xfrm>
            <a:off x="4428565" y="643466"/>
            <a:ext cx="6818427" cy="5470462"/>
          </a:xfrm>
        </p:spPr>
        <p:txBody>
          <a:bodyPr anchor="ctr">
            <a:normAutofit/>
          </a:bodyPr>
          <a:lstStyle/>
          <a:p>
            <a:r>
              <a:rPr lang="en-US" b="1" i="0" u="none" strike="noStrike" baseline="0" dirty="0">
                <a:ln w="12700">
                  <a:solidFill>
                    <a:schemeClr val="accent3">
                      <a:lumMod val="50000"/>
                    </a:schemeClr>
                  </a:solidFill>
                  <a:prstDash val="solid"/>
                </a:ln>
                <a:effectLst>
                  <a:innerShdw blurRad="177800">
                    <a:schemeClr val="accent3">
                      <a:lumMod val="50000"/>
                    </a:schemeClr>
                  </a:innerShdw>
                </a:effectLst>
                <a:latin typeface="Calibri" panose="020F0502020204030204" pitchFamily="34" charset="0"/>
              </a:rPr>
              <a:t> </a:t>
            </a:r>
            <a:r>
              <a:rPr lang="en-US" sz="2800" i="0" u="none" strike="noStrike" baseline="0" dirty="0">
                <a:ln w="0"/>
                <a:effectLst>
                  <a:outerShdw blurRad="38100" dist="19050" dir="2700000" algn="tl" rotWithShape="0">
                    <a:schemeClr val="dk1">
                      <a:alpha val="40000"/>
                    </a:schemeClr>
                  </a:outerShdw>
                </a:effectLst>
                <a:latin typeface="Calibri" panose="020F0502020204030204" pitchFamily="34" charset="0"/>
              </a:rPr>
              <a:t>As many other diseases, color blindness is one of the most common diseases in the world than can affect all genders and ages. There are an estimated 300 million people in the world with color vision deficiency. 1 in 12 men are color blind (8.3%). 1 in 200 women are color blind (0.5%). Color blindness is an inability to see the difference between certain colors</a:t>
            </a:r>
            <a:r>
              <a:rPr lang="en-US" b="1" i="0" u="none" strike="noStrike" baseline="0" dirty="0">
                <a:ln w="12700">
                  <a:solidFill>
                    <a:schemeClr val="accent3">
                      <a:lumMod val="50000"/>
                    </a:schemeClr>
                  </a:solidFill>
                  <a:prstDash val="solid"/>
                </a:ln>
                <a:effectLst>
                  <a:innerShdw blurRad="177800">
                    <a:schemeClr val="accent3">
                      <a:lumMod val="50000"/>
                    </a:schemeClr>
                  </a:innerShdw>
                </a:effectLst>
                <a:latin typeface="Calibri" panose="020F0502020204030204" pitchFamily="34" charset="0"/>
              </a:rPr>
              <a:t>. </a:t>
            </a:r>
            <a:endParaRPr lang="en-US" b="1" dirty="0">
              <a:ln w="12700">
                <a:solidFill>
                  <a:schemeClr val="accent3">
                    <a:lumMod val="50000"/>
                  </a:schemeClr>
                </a:solidFill>
                <a:prstDash val="solid"/>
              </a:ln>
              <a:effectLst>
                <a:innerShdw blurRad="177800">
                  <a:schemeClr val="accent3">
                    <a:lumMod val="50000"/>
                  </a:schemeClr>
                </a:innerShdw>
              </a:effectLst>
            </a:endParaRPr>
          </a:p>
          <a:p>
            <a:endParaRPr lang="en-US" dirty="0"/>
          </a:p>
        </p:txBody>
      </p:sp>
    </p:spTree>
    <p:extLst>
      <p:ext uri="{BB962C8B-B14F-4D97-AF65-F5344CB8AC3E}">
        <p14:creationId xmlns:p14="http://schemas.microsoft.com/office/powerpoint/2010/main" val="2424187997"/>
      </p:ext>
    </p:extLst>
  </p:cSld>
  <p:clrMapOvr>
    <a:overrideClrMapping bg1="dk1" tx1="lt1" bg2="dk2" tx2="lt2" accent1="accent1" accent2="accent2" accent3="accent3" accent4="accent4" accent5="accent5" accent6="accent6" hlink="hlink" folHlink="folHlink"/>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4DEC-52A9-11EE-A434-984D65610951}"/>
              </a:ext>
            </a:extLst>
          </p:cNvPr>
          <p:cNvSpPr>
            <a:spLocks noGrp="1"/>
          </p:cNvSpPr>
          <p:nvPr>
            <p:ph type="title"/>
          </p:nvPr>
        </p:nvSpPr>
        <p:spPr/>
        <p:txBody>
          <a:bodyPr/>
          <a:lstStyle/>
          <a:p>
            <a:r>
              <a:rPr lang="en-US" dirty="0">
                <a:solidFill>
                  <a:schemeClr val="bg1"/>
                </a:solidFill>
              </a:rPr>
              <a:t>Applications :</a:t>
            </a:r>
          </a:p>
        </p:txBody>
      </p:sp>
      <p:sp>
        <p:nvSpPr>
          <p:cNvPr id="3" name="Content Placeholder 2">
            <a:extLst>
              <a:ext uri="{FF2B5EF4-FFF2-40B4-BE49-F238E27FC236}">
                <a16:creationId xmlns:a16="http://schemas.microsoft.com/office/drawing/2014/main" id="{6784AC97-57E7-53A7-B750-C61D463DBE18}"/>
              </a:ext>
            </a:extLst>
          </p:cNvPr>
          <p:cNvSpPr>
            <a:spLocks noGrp="1"/>
          </p:cNvSpPr>
          <p:nvPr>
            <p:ph idx="1"/>
          </p:nvPr>
        </p:nvSpPr>
        <p:spPr/>
        <p:txBody>
          <a:bodyPr>
            <a:normAutofit/>
          </a:bodyPr>
          <a:lstStyle/>
          <a:p>
            <a:r>
              <a:rPr lang="en-US" sz="4000" dirty="0">
                <a:solidFill>
                  <a:schemeClr val="bg1"/>
                </a:solidFill>
              </a:rPr>
              <a:t>In Clothing Shops</a:t>
            </a:r>
          </a:p>
          <a:p>
            <a:endParaRPr lang="en-US" sz="4000" dirty="0"/>
          </a:p>
        </p:txBody>
      </p:sp>
    </p:spTree>
    <p:extLst>
      <p:ext uri="{BB962C8B-B14F-4D97-AF65-F5344CB8AC3E}">
        <p14:creationId xmlns:p14="http://schemas.microsoft.com/office/powerpoint/2010/main" val="354953785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B764-E59F-9803-2FAD-92A494238550}"/>
              </a:ext>
            </a:extLst>
          </p:cNvPr>
          <p:cNvSpPr>
            <a:spLocks noGrp="1"/>
          </p:cNvSpPr>
          <p:nvPr>
            <p:ph type="title"/>
          </p:nvPr>
        </p:nvSpPr>
        <p:spPr/>
        <p:txBody>
          <a:bodyPr/>
          <a:lstStyle/>
          <a:p>
            <a:r>
              <a:rPr lang="en-US" dirty="0">
                <a:solidFill>
                  <a:schemeClr val="bg1"/>
                </a:solidFill>
              </a:rPr>
              <a:t>Reference:</a:t>
            </a:r>
          </a:p>
        </p:txBody>
      </p:sp>
      <p:sp>
        <p:nvSpPr>
          <p:cNvPr id="3" name="Content Placeholder 2">
            <a:extLst>
              <a:ext uri="{FF2B5EF4-FFF2-40B4-BE49-F238E27FC236}">
                <a16:creationId xmlns:a16="http://schemas.microsoft.com/office/drawing/2014/main" id="{F6F5AE77-B646-6B83-276D-F9E6EE2AD712}"/>
              </a:ext>
            </a:extLst>
          </p:cNvPr>
          <p:cNvSpPr>
            <a:spLocks noGrp="1"/>
          </p:cNvSpPr>
          <p:nvPr>
            <p:ph idx="1"/>
          </p:nvPr>
        </p:nvSpPr>
        <p:spPr/>
        <p:txBody>
          <a:bodyPr/>
          <a:lstStyle/>
          <a:p>
            <a:r>
              <a:rPr lang="en-US" sz="1800" dirty="0">
                <a:ln w="0"/>
                <a:solidFill>
                  <a:schemeClr val="bg1"/>
                </a:solidFill>
                <a:effectLst>
                  <a:outerShdw blurRad="38100" dist="19050" dir="2700000" algn="tl" rotWithShape="0">
                    <a:schemeClr val="dk1">
                      <a:alpha val="40000"/>
                    </a:schemeClr>
                  </a:outerShdw>
                </a:effectLst>
                <a:latin typeface="Calibri" panose="020F0502020204030204" pitchFamily="34" charset="0"/>
                <a:hlinkClick r:id="rId2">
                  <a:extLst>
                    <a:ext uri="{A12FA001-AC4F-418D-AE19-62706E023703}">
                      <ahyp:hlinkClr xmlns:ahyp="http://schemas.microsoft.com/office/drawing/2018/hyperlinkcolor" val="tx"/>
                    </a:ext>
                  </a:extLst>
                </a:hlinkClick>
              </a:rPr>
              <a:t>https://www.allaboutvision.com/conditions/color-blindness/types-of-color-blindness/</a:t>
            </a:r>
            <a:endParaRPr lang="en-US" sz="1800" dirty="0">
              <a:ln w="0"/>
              <a:solidFill>
                <a:schemeClr val="bg1"/>
              </a:solidFill>
              <a:effectLst>
                <a:outerShdw blurRad="38100" dist="19050" dir="2700000" algn="tl" rotWithShape="0">
                  <a:schemeClr val="dk1">
                    <a:alpha val="40000"/>
                  </a:schemeClr>
                </a:outerShdw>
              </a:effectLst>
              <a:latin typeface="Calibri" panose="020F0502020204030204" pitchFamily="34" charset="0"/>
            </a:endParaRPr>
          </a:p>
          <a:p>
            <a:r>
              <a:rPr lang="en-US" sz="1800" u="sng" dirty="0">
                <a:ln w="0"/>
                <a:solidFill>
                  <a:schemeClr val="bg1"/>
                </a:solidFill>
                <a:effectLst>
                  <a:outerShdw blurRad="38100" dist="19050" dir="2700000" algn="tl" rotWithShape="0">
                    <a:schemeClr val="dk1">
                      <a:alpha val="40000"/>
                    </a:schemeClr>
                  </a:outerShdw>
                </a:effectLst>
                <a:latin typeface="Calibri" panose="020F0502020204030204" pitchFamily="34" charset="0"/>
                <a:hlinkClick r:id="rId3">
                  <a:extLst>
                    <a:ext uri="{A12FA001-AC4F-418D-AE19-62706E023703}">
                      <ahyp:hlinkClr xmlns:ahyp="http://schemas.microsoft.com/office/drawing/2018/hyperlinkcolor" val="tx"/>
                    </a:ext>
                  </a:extLst>
                </a:hlinkClick>
              </a:rPr>
              <a:t>https://www.nei.nih.gov/learn-about-eye-health/eye-conditions-and-diseases/color-blindness/types-color-blindness</a:t>
            </a:r>
            <a:endParaRPr lang="en-US" sz="1800" u="sng" dirty="0">
              <a:ln w="0"/>
              <a:solidFill>
                <a:schemeClr val="bg1"/>
              </a:solidFill>
              <a:effectLst>
                <a:outerShdw blurRad="38100" dist="19050" dir="2700000" algn="tl" rotWithShape="0">
                  <a:schemeClr val="dk1">
                    <a:alpha val="40000"/>
                  </a:schemeClr>
                </a:outerShdw>
              </a:effectLst>
              <a:latin typeface="Calibri" panose="020F0502020204030204" pitchFamily="34" charset="0"/>
            </a:endParaRPr>
          </a:p>
          <a:p>
            <a:r>
              <a:rPr lang="en-US" sz="1800" u="sng" dirty="0">
                <a:ln w="0"/>
                <a:solidFill>
                  <a:schemeClr val="bg1"/>
                </a:solidFill>
                <a:effectLst>
                  <a:outerShdw blurRad="38100" dist="19050" dir="2700000" algn="tl" rotWithShape="0">
                    <a:schemeClr val="dk1">
                      <a:alpha val="40000"/>
                    </a:schemeClr>
                  </a:outerShdw>
                </a:effectLst>
                <a:latin typeface="Calibri" panose="020F0502020204030204" pitchFamily="34" charset="0"/>
              </a:rPr>
              <a:t>https://www.healthline.com/health/eye-health/protan-color-blindness#types</a:t>
            </a:r>
          </a:p>
          <a:p>
            <a:r>
              <a:rPr lang="en-US" sz="1800" u="sng" dirty="0">
                <a:ln w="0"/>
                <a:solidFill>
                  <a:schemeClr val="bg1"/>
                </a:solidFill>
                <a:effectLst>
                  <a:outerShdw blurRad="38100" dist="19050" dir="2700000" algn="tl" rotWithShape="0">
                    <a:schemeClr val="dk1">
                      <a:alpha val="40000"/>
                    </a:schemeClr>
                  </a:outerShdw>
                </a:effectLst>
                <a:latin typeface="Calibri" panose="020F0502020204030204" pitchFamily="34" charset="0"/>
              </a:rPr>
              <a:t>https://donatbalipapp.medium.com/colours-maths-90346fb5abda</a:t>
            </a:r>
          </a:p>
          <a:p>
            <a:endParaRPr lang="en-US" dirty="0"/>
          </a:p>
        </p:txBody>
      </p:sp>
    </p:spTree>
    <p:extLst>
      <p:ext uri="{BB962C8B-B14F-4D97-AF65-F5344CB8AC3E}">
        <p14:creationId xmlns:p14="http://schemas.microsoft.com/office/powerpoint/2010/main" val="136078416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tangle 1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dark&#10;&#10;Description automatically generated">
            <a:extLst>
              <a:ext uri="{FF2B5EF4-FFF2-40B4-BE49-F238E27FC236}">
                <a16:creationId xmlns:a16="http://schemas.microsoft.com/office/drawing/2014/main" id="{2530D820-856B-B2BF-29DA-E71859A4854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27" name="Rectangle 14">
            <a:extLst>
              <a:ext uri="{FF2B5EF4-FFF2-40B4-BE49-F238E27FC236}">
                <a16:creationId xmlns:a16="http://schemas.microsoft.com/office/drawing/2014/main" id="{EEFC1EB0-DB92-4E98-B3A9-0CD6FA5A8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38326" y="-341385"/>
            <a:ext cx="6858003" cy="7540754"/>
          </a:xfrm>
          <a:prstGeom prst="rect">
            <a:avLst/>
          </a:prstGeom>
          <a:gradFill flip="none" rotWithShape="1">
            <a:gsLst>
              <a:gs pos="48000">
                <a:schemeClr val="tx1">
                  <a:alpha val="25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686B04B-2122-8B25-96B8-773A2A6A67E3}"/>
              </a:ext>
            </a:extLst>
          </p:cNvPr>
          <p:cNvSpPr txBox="1"/>
          <p:nvPr/>
        </p:nvSpPr>
        <p:spPr>
          <a:xfrm>
            <a:off x="854277" y="1475234"/>
            <a:ext cx="3214307" cy="290169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spc="-50" dirty="0">
                <a:solidFill>
                  <a:schemeClr val="bg1"/>
                </a:solidFill>
                <a:latin typeface="+mj-lt"/>
                <a:ea typeface="+mj-ea"/>
                <a:cs typeface="+mj-cs"/>
              </a:rPr>
              <a:t>THANK YOU</a:t>
            </a:r>
          </a:p>
        </p:txBody>
      </p:sp>
      <p:cxnSp>
        <p:nvCxnSpPr>
          <p:cNvPr id="28" name="Straight Connector 1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4527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B2ABCF-0E2B-1944-4108-DCB7B0FFE1F7}"/>
              </a:ext>
            </a:extLst>
          </p:cNvPr>
          <p:cNvSpPr txBox="1"/>
          <p:nvPr/>
        </p:nvSpPr>
        <p:spPr>
          <a:xfrm>
            <a:off x="403123" y="1091380"/>
            <a:ext cx="11385754" cy="4832092"/>
          </a:xfrm>
          <a:prstGeom prst="rect">
            <a:avLst/>
          </a:prstGeom>
          <a:noFill/>
        </p:spPr>
        <p:txBody>
          <a:bodyPr wrap="square">
            <a:spAutoFit/>
          </a:bodyPr>
          <a:lstStyle/>
          <a:p>
            <a:pPr marL="457200" indent="-457200">
              <a:buFont typeface="Arial" panose="020B0604020202020204" pitchFamily="34" charset="0"/>
              <a:buChar char="•"/>
            </a:pPr>
            <a:r>
              <a:rPr lang="en-US" sz="2800" dirty="0">
                <a:ln w="0"/>
                <a:solidFill>
                  <a:schemeClr val="bg1"/>
                </a:solidFill>
                <a:latin typeface="Bierstadt Display" panose="020B0604020202020204" pitchFamily="34" charset="0"/>
                <a:cs typeface="Akhbar MT" pitchFamily="2" charset="-78"/>
              </a:rPr>
              <a:t>Our eyeballs have two kinds of photoreceptors in the retina that are designed to absorb light. They are called </a:t>
            </a:r>
            <a:r>
              <a:rPr lang="en-US" sz="2800" b="1" u="sng" dirty="0">
                <a:ln w="0"/>
                <a:solidFill>
                  <a:schemeClr val="bg1"/>
                </a:solidFill>
                <a:latin typeface="Bierstadt Display" panose="020B0604020202020204" pitchFamily="34" charset="0"/>
                <a:cs typeface="Akhbar MT" pitchFamily="2" charset="-78"/>
              </a:rPr>
              <a:t>rods and cones. </a:t>
            </a:r>
          </a:p>
          <a:p>
            <a:pPr marL="457200" indent="-457200">
              <a:buFont typeface="Arial" panose="020B0604020202020204" pitchFamily="34" charset="0"/>
              <a:buChar char="•"/>
            </a:pPr>
            <a:r>
              <a:rPr lang="en-US" sz="2800" dirty="0">
                <a:ln w="0"/>
                <a:solidFill>
                  <a:schemeClr val="bg1"/>
                </a:solidFill>
                <a:latin typeface="Bierstadt Display" panose="020B0604020202020204" pitchFamily="34" charset="0"/>
                <a:cs typeface="Akhbar MT" pitchFamily="2" charset="-78"/>
              </a:rPr>
              <a:t>Rods are highly sensitive. They are the reason your eyes will adjust in a dark room, allowing you to see basic shapes. </a:t>
            </a:r>
          </a:p>
          <a:p>
            <a:pPr marL="457200" indent="-457200">
              <a:buFont typeface="Arial" panose="020B0604020202020204" pitchFamily="34" charset="0"/>
              <a:buChar char="•"/>
            </a:pPr>
            <a:r>
              <a:rPr lang="en-US" sz="2800" dirty="0">
                <a:ln w="0"/>
                <a:solidFill>
                  <a:schemeClr val="bg1"/>
                </a:solidFill>
                <a:latin typeface="Bierstadt Display" panose="020B0604020202020204" pitchFamily="34" charset="0"/>
                <a:cs typeface="Akhbar MT" pitchFamily="2" charset="-78"/>
              </a:rPr>
              <a:t>The human eye has </a:t>
            </a:r>
            <a:r>
              <a:rPr lang="en-US" sz="2800" b="1" dirty="0">
                <a:ln w="0"/>
                <a:solidFill>
                  <a:schemeClr val="bg1"/>
                </a:solidFill>
                <a:latin typeface="Bierstadt Display" panose="020B0604020202020204" pitchFamily="34" charset="0"/>
                <a:cs typeface="Akhbar MT" pitchFamily="2" charset="-78"/>
              </a:rPr>
              <a:t>eighteen times </a:t>
            </a:r>
            <a:r>
              <a:rPr lang="en-US" sz="2800" dirty="0">
                <a:ln w="0"/>
                <a:solidFill>
                  <a:schemeClr val="bg1"/>
                </a:solidFill>
                <a:latin typeface="Bierstadt Display" panose="020B0604020202020204" pitchFamily="34" charset="0"/>
                <a:cs typeface="Akhbar MT" pitchFamily="2" charset="-78"/>
              </a:rPr>
              <a:t>more rods than cones. </a:t>
            </a:r>
          </a:p>
          <a:p>
            <a:pPr marL="457200" indent="-457200">
              <a:buFont typeface="Arial" panose="020B0604020202020204" pitchFamily="34" charset="0"/>
              <a:buChar char="•"/>
            </a:pPr>
            <a:r>
              <a:rPr lang="en-US" sz="2800" dirty="0">
                <a:ln w="0"/>
                <a:solidFill>
                  <a:schemeClr val="bg1"/>
                </a:solidFill>
                <a:latin typeface="Bierstadt Display" panose="020B0604020202020204" pitchFamily="34" charset="0"/>
                <a:cs typeface="Akhbar MT" pitchFamily="2" charset="-78"/>
              </a:rPr>
              <a:t>Cones are what give us fine detail and color. They work best in bright daylight. </a:t>
            </a:r>
          </a:p>
          <a:p>
            <a:pPr marL="457200" indent="-457200">
              <a:buFont typeface="Arial" panose="020B0604020202020204" pitchFamily="34" charset="0"/>
              <a:buChar char="•"/>
            </a:pPr>
            <a:r>
              <a:rPr lang="en-US" sz="2800" dirty="0">
                <a:ln w="0"/>
                <a:solidFill>
                  <a:schemeClr val="bg1"/>
                </a:solidFill>
                <a:latin typeface="Bierstadt Display" panose="020B0604020202020204" pitchFamily="34" charset="0"/>
                <a:cs typeface="Akhbar MT" pitchFamily="2" charset="-78"/>
              </a:rPr>
              <a:t>The human eye contains three different types of cones. </a:t>
            </a:r>
            <a:r>
              <a:rPr lang="en-US" sz="2800" b="1" u="sng" dirty="0">
                <a:ln w="0"/>
                <a:solidFill>
                  <a:schemeClr val="bg1"/>
                </a:solidFill>
                <a:latin typeface="Bierstadt Display" panose="020B0604020202020204" pitchFamily="34" charset="0"/>
                <a:cs typeface="Akhbar MT" pitchFamily="2" charset="-78"/>
              </a:rPr>
              <a:t>S-cones</a:t>
            </a:r>
            <a:r>
              <a:rPr lang="en-US" sz="2800" dirty="0">
                <a:ln w="0"/>
                <a:solidFill>
                  <a:schemeClr val="bg1"/>
                </a:solidFill>
                <a:latin typeface="Bierstadt Display" panose="020B0604020202020204" pitchFamily="34" charset="0"/>
                <a:cs typeface="Akhbar MT" pitchFamily="2" charset="-78"/>
              </a:rPr>
              <a:t> (short-wavelength absorbing cones) help us see blue, </a:t>
            </a:r>
            <a:r>
              <a:rPr lang="en-US" sz="2800" b="1" u="sng" dirty="0">
                <a:ln w="0"/>
                <a:solidFill>
                  <a:schemeClr val="bg1"/>
                </a:solidFill>
                <a:latin typeface="Bierstadt Display" panose="020B0604020202020204" pitchFamily="34" charset="0"/>
                <a:cs typeface="Akhbar MT" pitchFamily="2" charset="-78"/>
              </a:rPr>
              <a:t>M-cones</a:t>
            </a:r>
            <a:r>
              <a:rPr lang="en-US" sz="2800" dirty="0">
                <a:ln w="0"/>
                <a:solidFill>
                  <a:schemeClr val="bg1"/>
                </a:solidFill>
                <a:latin typeface="Bierstadt Display" panose="020B0604020202020204" pitchFamily="34" charset="0"/>
                <a:cs typeface="Akhbar MT" pitchFamily="2" charset="-78"/>
              </a:rPr>
              <a:t> (medium-wavelength absorbing cones) reveal green, and </a:t>
            </a:r>
            <a:r>
              <a:rPr lang="en-US" sz="2800" b="1" u="sng" dirty="0">
                <a:ln w="0"/>
                <a:solidFill>
                  <a:schemeClr val="bg1"/>
                </a:solidFill>
                <a:latin typeface="Bierstadt Display" panose="020B0604020202020204" pitchFamily="34" charset="0"/>
                <a:cs typeface="Akhbar MT" pitchFamily="2" charset="-78"/>
              </a:rPr>
              <a:t>L-cones</a:t>
            </a:r>
            <a:r>
              <a:rPr lang="en-US" sz="2800" dirty="0">
                <a:ln w="0"/>
                <a:solidFill>
                  <a:schemeClr val="bg1"/>
                </a:solidFill>
                <a:latin typeface="Bierstadt Display" panose="020B0604020202020204" pitchFamily="34" charset="0"/>
                <a:cs typeface="Akhbar MT" pitchFamily="2" charset="-78"/>
              </a:rPr>
              <a:t> (long-wavelength cones) interpret red light</a:t>
            </a:r>
            <a:endParaRPr lang="en-US" sz="2400" dirty="0">
              <a:ln w="0"/>
              <a:solidFill>
                <a:schemeClr val="bg1"/>
              </a:solidFill>
              <a:latin typeface="Bierstadt Display" panose="020B0604020202020204" pitchFamily="34" charset="0"/>
              <a:cs typeface="Akhbar MT" pitchFamily="2" charset="-78"/>
            </a:endParaRPr>
          </a:p>
        </p:txBody>
      </p:sp>
    </p:spTree>
    <p:extLst>
      <p:ext uri="{BB962C8B-B14F-4D97-AF65-F5344CB8AC3E}">
        <p14:creationId xmlns:p14="http://schemas.microsoft.com/office/powerpoint/2010/main" val="279164552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8BF66CEB-65C3-D8EA-5821-1AD56B9A29CD}"/>
              </a:ext>
            </a:extLst>
          </p:cNvPr>
          <p:cNvPicPr>
            <a:picLocks noChangeAspect="1"/>
          </p:cNvPicPr>
          <p:nvPr/>
        </p:nvPicPr>
        <p:blipFill rotWithShape="1">
          <a:blip r:embed="rId2">
            <a:extLst>
              <a:ext uri="{28A0092B-C50C-407E-A947-70E740481C1C}">
                <a14:useLocalDpi xmlns:a14="http://schemas.microsoft.com/office/drawing/2010/main" val="0"/>
              </a:ext>
            </a:extLst>
          </a:blip>
          <a:srcRect t="6610" b="7839"/>
          <a:stretch/>
        </p:blipFill>
        <p:spPr>
          <a:xfrm>
            <a:off x="20" y="10"/>
            <a:ext cx="12191980" cy="6857990"/>
          </a:xfrm>
          <a:prstGeom prst="rect">
            <a:avLst/>
          </a:prstGeom>
        </p:spPr>
      </p:pic>
    </p:spTree>
    <p:extLst>
      <p:ext uri="{BB962C8B-B14F-4D97-AF65-F5344CB8AC3E}">
        <p14:creationId xmlns:p14="http://schemas.microsoft.com/office/powerpoint/2010/main" val="206519405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13D8E9-16CE-CBAB-9DF1-D2DFD4942A36}"/>
              </a:ext>
            </a:extLst>
          </p:cNvPr>
          <p:cNvSpPr txBox="1"/>
          <p:nvPr/>
        </p:nvSpPr>
        <p:spPr>
          <a:xfrm>
            <a:off x="1052051" y="607234"/>
            <a:ext cx="10510683" cy="5509200"/>
          </a:xfrm>
          <a:prstGeom prst="rect">
            <a:avLst/>
          </a:prstGeom>
          <a:noFill/>
        </p:spPr>
        <p:txBody>
          <a:bodyPr wrap="square">
            <a:spAutoFit/>
          </a:bodyPr>
          <a:lstStyle/>
          <a:p>
            <a:pPr algn="ctr"/>
            <a:r>
              <a:rPr lang="en-US" sz="3200"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The absence of any of the three types of cones is what </a:t>
            </a:r>
          </a:p>
          <a:p>
            <a:pPr algn="ctr"/>
            <a:r>
              <a:rPr lang="en-US" sz="3200"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accounts for different types of color blindness. </a:t>
            </a:r>
            <a:br>
              <a:rPr lang="en-US" sz="3200"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br>
            <a:endParaRPr lang="en-US" sz="3200" spc="0" dirty="0">
              <a:ln w="0"/>
              <a:solidFill>
                <a:schemeClr val="bg1"/>
              </a:solidFill>
              <a:effectLst>
                <a:outerShdw blurRad="38100" dist="19050" dir="2700000" algn="tl" rotWithShape="0">
                  <a:schemeClr val="dk1">
                    <a:alpha val="40000"/>
                  </a:schemeClr>
                </a:outerShdw>
              </a:effectLst>
              <a:latin typeface="Calibri" panose="020F0502020204030204" pitchFamily="34" charset="0"/>
            </a:endParaRPr>
          </a:p>
          <a:p>
            <a:r>
              <a:rPr lang="en-US" sz="3200"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There are </a:t>
            </a:r>
            <a:r>
              <a:rPr lang="en-US" sz="3200" b="1"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seven official diagnoses </a:t>
            </a:r>
            <a:r>
              <a:rPr lang="en-US" sz="3200"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of color blindness:</a:t>
            </a:r>
          </a:p>
          <a:p>
            <a:endParaRPr lang="en-US" sz="3200" spc="0" dirty="0">
              <a:ln w="0"/>
              <a:solidFill>
                <a:schemeClr val="bg1"/>
              </a:solidFill>
              <a:effectLst>
                <a:outerShdw blurRad="38100" dist="19050" dir="2700000" algn="tl" rotWithShape="0">
                  <a:schemeClr val="dk1">
                    <a:alpha val="40000"/>
                  </a:schemeClr>
                </a:outerShdw>
              </a:effectLst>
              <a:latin typeface="Calibri" panose="020F0502020204030204" pitchFamily="34" charset="0"/>
            </a:endParaRPr>
          </a:p>
          <a:p>
            <a:pPr marL="457200" indent="-457200">
              <a:buFont typeface="Arial" panose="020B0604020202020204" pitchFamily="34" charset="0"/>
              <a:buChar char="•"/>
            </a:pPr>
            <a:r>
              <a:rPr lang="en-US" sz="3200" b="1" spc="0" dirty="0">
                <a:ln w="0"/>
                <a:solidFill>
                  <a:schemeClr val="bg1"/>
                </a:solidFill>
                <a:effectLst>
                  <a:outerShdw blurRad="38100" dist="38100" dir="2700000" algn="tl">
                    <a:srgbClr val="000000">
                      <a:alpha val="43137"/>
                    </a:srgbClr>
                  </a:outerShdw>
                </a:effectLst>
                <a:latin typeface="Calibri" panose="020F0502020204030204" pitchFamily="34" charset="0"/>
              </a:rPr>
              <a:t>Four</a:t>
            </a:r>
            <a:r>
              <a:rPr lang="en-US" sz="3200"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 different types of color blindness fall in the </a:t>
            </a:r>
            <a:r>
              <a:rPr lang="en-US" sz="3200" b="1"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red-green </a:t>
            </a:r>
            <a:r>
              <a:rPr lang="en-US" sz="3200"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category</a:t>
            </a:r>
            <a:r>
              <a:rPr lang="en-US" sz="320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a:t>
            </a:r>
          </a:p>
          <a:p>
            <a:pPr marL="457200" indent="-457200">
              <a:buFont typeface="Arial" panose="020B0604020202020204" pitchFamily="34" charset="0"/>
              <a:buChar char="•"/>
            </a:pPr>
            <a:r>
              <a:rPr lang="en-US" sz="3200" b="1"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Two</a:t>
            </a:r>
            <a:r>
              <a:rPr lang="en-US" sz="3200"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 are in the </a:t>
            </a:r>
            <a:r>
              <a:rPr lang="en-US" sz="3200" b="1"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blue-yellow</a:t>
            </a:r>
            <a:r>
              <a:rPr lang="en-US" sz="3200"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 spectrum.</a:t>
            </a:r>
          </a:p>
          <a:p>
            <a:pPr marL="457200" indent="-457200">
              <a:buFont typeface="Arial" panose="020B0604020202020204" pitchFamily="34" charset="0"/>
              <a:buChar char="•"/>
            </a:pPr>
            <a:r>
              <a:rPr lang="en-US" sz="3200" b="1" dirty="0">
                <a:ln w="0"/>
                <a:solidFill>
                  <a:schemeClr val="bg1"/>
                </a:solidFill>
                <a:effectLst>
                  <a:outerShdw blurRad="38100" dist="19050" dir="2700000" algn="tl" rotWithShape="0">
                    <a:schemeClr val="dk1">
                      <a:alpha val="40000"/>
                    </a:schemeClr>
                  </a:outerShdw>
                </a:effectLst>
                <a:latin typeface="Calibri" panose="020F0502020204030204" pitchFamily="34" charset="0"/>
              </a:rPr>
              <a:t>O</a:t>
            </a:r>
            <a:r>
              <a:rPr lang="en-US" sz="3200" b="1"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ne version </a:t>
            </a:r>
            <a:r>
              <a:rPr lang="en-US" sz="3200"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describes a type of vision completely lacking in color. </a:t>
            </a:r>
            <a:br>
              <a:rPr lang="en-US" sz="3200" spc="0" dirty="0">
                <a:ln w="0"/>
                <a:solidFill>
                  <a:schemeClr val="bg1"/>
                </a:solidFill>
                <a:effectLst>
                  <a:outerShdw blurRad="38100" dist="19050" dir="2700000" algn="tl" rotWithShape="0">
                    <a:schemeClr val="dk1">
                      <a:alpha val="40000"/>
                    </a:schemeClr>
                  </a:outerShdw>
                </a:effectLst>
                <a:latin typeface="Calibri" panose="020F0502020204030204" pitchFamily="34" charset="0"/>
              </a:rPr>
            </a:br>
            <a:endParaRPr lang="en-US" sz="3200" dirty="0"/>
          </a:p>
        </p:txBody>
      </p:sp>
    </p:spTree>
    <p:extLst>
      <p:ext uri="{BB962C8B-B14F-4D97-AF65-F5344CB8AC3E}">
        <p14:creationId xmlns:p14="http://schemas.microsoft.com/office/powerpoint/2010/main" val="283489379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C392D-0627-D778-15B1-2D95C25D219D}"/>
              </a:ext>
            </a:extLst>
          </p:cNvPr>
          <p:cNvSpPr>
            <a:spLocks noGrp="1"/>
          </p:cNvSpPr>
          <p:nvPr>
            <p:ph type="title"/>
          </p:nvPr>
        </p:nvSpPr>
        <p:spPr>
          <a:xfrm>
            <a:off x="1097280" y="276771"/>
            <a:ext cx="10058400" cy="1450757"/>
          </a:xfrm>
        </p:spPr>
        <p:txBody>
          <a:bodyPr>
            <a:noAutofit/>
          </a:bodyPr>
          <a:lstStyle/>
          <a:p>
            <a:pPr algn="ctr"/>
            <a:r>
              <a:rPr lang="en-US" sz="4000" dirty="0">
                <a:solidFill>
                  <a:schemeClr val="bg1"/>
                </a:solidFill>
              </a:rPr>
              <a:t>Red-Green color blindness</a:t>
            </a:r>
            <a:endParaRPr lang="en-US" sz="4000" spc="0" dirty="0">
              <a:ln w="0"/>
              <a:solidFill>
                <a:schemeClr val="bg1"/>
              </a:solidFill>
              <a:effectLst>
                <a:outerShdw blurRad="38100" dist="19050" dir="2700000" algn="tl" rotWithShape="0">
                  <a:schemeClr val="dk1">
                    <a:alpha val="40000"/>
                  </a:schemeClr>
                </a:outerShdw>
              </a:effectLst>
            </a:endParaRPr>
          </a:p>
        </p:txBody>
      </p:sp>
      <p:sp>
        <p:nvSpPr>
          <p:cNvPr id="3" name="Content Placeholder 2">
            <a:extLst>
              <a:ext uri="{FF2B5EF4-FFF2-40B4-BE49-F238E27FC236}">
                <a16:creationId xmlns:a16="http://schemas.microsoft.com/office/drawing/2014/main" id="{777DC3CC-9F6C-C7CF-4D5B-8BDCC3B7A5AB}"/>
              </a:ext>
            </a:extLst>
          </p:cNvPr>
          <p:cNvSpPr>
            <a:spLocks noGrp="1"/>
          </p:cNvSpPr>
          <p:nvPr>
            <p:ph sz="half" idx="1"/>
          </p:nvPr>
        </p:nvSpPr>
        <p:spPr>
          <a:xfrm>
            <a:off x="1097280" y="2120900"/>
            <a:ext cx="4639736" cy="4116290"/>
          </a:xfrm>
        </p:spPr>
        <p:txBody>
          <a:bodyPr>
            <a:normAutofit lnSpcReduction="10000"/>
          </a:bodyPr>
          <a:lstStyle/>
          <a:p>
            <a:r>
              <a:rPr lang="en-US" sz="2000" i="0" u="none" strike="noStrike" baseline="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1)Deuteranopia:(12.5%)</a:t>
            </a:r>
            <a:r>
              <a:rPr lang="en-US" i="0" u="none" strike="noStrike" baseline="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a:t>
            </a:r>
          </a:p>
          <a:p>
            <a:r>
              <a:rPr lang="en-US" sz="2000" b="1" dirty="0">
                <a:ln w="0"/>
                <a:solidFill>
                  <a:schemeClr val="bg1"/>
                </a:solidFill>
                <a:effectLst>
                  <a:outerShdw blurRad="38100" dist="19050" dir="2700000" algn="tl" rotWithShape="0">
                    <a:schemeClr val="dk1">
                      <a:alpha val="40000"/>
                    </a:schemeClr>
                  </a:outerShdw>
                </a:effectLst>
                <a:latin typeface="Calibri" panose="020F0502020204030204" pitchFamily="34" charset="0"/>
              </a:rPr>
              <a:t>having no green cones</a:t>
            </a:r>
            <a:r>
              <a:rPr lang="en-US" sz="200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 It’s characterized by the inability to distinguish between red and green pigments.</a:t>
            </a:r>
          </a:p>
          <a:p>
            <a:pPr marL="0" indent="0">
              <a:buNone/>
            </a:pPr>
            <a:endParaRPr lang="en-US" sz="2000" dirty="0">
              <a:ln w="0"/>
              <a:solidFill>
                <a:schemeClr val="bg1"/>
              </a:solidFill>
              <a:effectLst>
                <a:outerShdw blurRad="38100" dist="19050" dir="2700000" algn="tl" rotWithShape="0">
                  <a:schemeClr val="dk1">
                    <a:alpha val="40000"/>
                  </a:schemeClr>
                </a:outerShdw>
              </a:effectLst>
              <a:latin typeface="Calibri" panose="020F0502020204030204" pitchFamily="34" charset="0"/>
            </a:endParaRPr>
          </a:p>
          <a:p>
            <a:endParaRPr lang="en-US" sz="2000" dirty="0">
              <a:ln w="0"/>
              <a:solidFill>
                <a:schemeClr val="bg1"/>
              </a:solidFill>
              <a:effectLst>
                <a:outerShdw blurRad="38100" dist="19050" dir="2700000" algn="tl" rotWithShape="0">
                  <a:schemeClr val="dk1">
                    <a:alpha val="40000"/>
                  </a:schemeClr>
                </a:outerShdw>
              </a:effectLst>
              <a:latin typeface="Calibri" panose="020F0502020204030204" pitchFamily="34" charset="0"/>
            </a:endParaRPr>
          </a:p>
          <a:p>
            <a:endParaRPr lang="en-US" sz="2000" dirty="0">
              <a:ln w="0"/>
              <a:solidFill>
                <a:schemeClr val="bg1"/>
              </a:solidFill>
              <a:effectLst>
                <a:outerShdw blurRad="38100" dist="19050" dir="2700000" algn="tl" rotWithShape="0">
                  <a:schemeClr val="dk1">
                    <a:alpha val="40000"/>
                  </a:schemeClr>
                </a:outerShdw>
              </a:effectLst>
              <a:latin typeface="Calibri" panose="020F0502020204030204" pitchFamily="34" charset="0"/>
            </a:endParaRPr>
          </a:p>
          <a:p>
            <a:endParaRPr lang="en-US" sz="2000" dirty="0">
              <a:ln w="0"/>
              <a:solidFill>
                <a:schemeClr val="bg1"/>
              </a:solidFill>
              <a:effectLst>
                <a:outerShdw blurRad="38100" dist="19050" dir="2700000" algn="tl" rotWithShape="0">
                  <a:schemeClr val="dk1">
                    <a:alpha val="40000"/>
                  </a:schemeClr>
                </a:outerShdw>
              </a:effectLst>
              <a:latin typeface="Calibri" panose="020F0502020204030204" pitchFamily="34" charset="0"/>
            </a:endParaRPr>
          </a:p>
          <a:p>
            <a:pPr marL="0" indent="0">
              <a:buNone/>
            </a:pPr>
            <a:r>
              <a:rPr lang="en-US" sz="200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       </a:t>
            </a:r>
            <a:r>
              <a:rPr lang="en-US" sz="1800" b="1" dirty="0">
                <a:ln w="0"/>
                <a:solidFill>
                  <a:schemeClr val="bg1"/>
                </a:solidFill>
                <a:effectLst>
                  <a:outerShdw blurRad="38100" dist="19050" dir="2700000" algn="tl" rotWithShape="0">
                    <a:schemeClr val="dk1">
                      <a:alpha val="40000"/>
                    </a:schemeClr>
                  </a:outerShdw>
                </a:effectLst>
                <a:latin typeface="Calibri" panose="020F0502020204030204" pitchFamily="34" charset="0"/>
              </a:rPr>
              <a:t>Regular vision         Deuteranopia</a:t>
            </a:r>
            <a:endParaRPr lang="en-US" sz="2000" b="1" dirty="0">
              <a:ln w="0"/>
              <a:solidFill>
                <a:schemeClr val="bg1"/>
              </a:solidFill>
              <a:effectLst>
                <a:outerShdw blurRad="38100" dist="19050" dir="2700000" algn="tl" rotWithShape="0">
                  <a:schemeClr val="dk1">
                    <a:alpha val="40000"/>
                  </a:schemeClr>
                </a:outerShdw>
              </a:effectLst>
              <a:latin typeface="Calibri" panose="020F0502020204030204" pitchFamily="34" charset="0"/>
            </a:endParaRPr>
          </a:p>
          <a:p>
            <a:endParaRPr lang="en-US" sz="2000" dirty="0">
              <a:ln w="0"/>
              <a:solidFill>
                <a:schemeClr val="bg1"/>
              </a:solidFill>
              <a:effectLst>
                <a:outerShdw blurRad="38100" dist="19050" dir="2700000" algn="tl" rotWithShape="0">
                  <a:schemeClr val="dk1">
                    <a:alpha val="40000"/>
                  </a:schemeClr>
                </a:outerShdw>
              </a:effectLst>
              <a:latin typeface="Calibri" panose="020F0502020204030204" pitchFamily="34" charset="0"/>
            </a:endParaRPr>
          </a:p>
          <a:p>
            <a:endParaRPr lang="en-US" dirty="0">
              <a:solidFill>
                <a:schemeClr val="bg1"/>
              </a:solidFill>
            </a:endParaRPr>
          </a:p>
        </p:txBody>
      </p:sp>
      <p:sp>
        <p:nvSpPr>
          <p:cNvPr id="4" name="Content Placeholder 3">
            <a:extLst>
              <a:ext uri="{FF2B5EF4-FFF2-40B4-BE49-F238E27FC236}">
                <a16:creationId xmlns:a16="http://schemas.microsoft.com/office/drawing/2014/main" id="{1EF8496F-C47B-1F50-0F24-ACFFD5D182C0}"/>
              </a:ext>
            </a:extLst>
          </p:cNvPr>
          <p:cNvSpPr>
            <a:spLocks noGrp="1"/>
          </p:cNvSpPr>
          <p:nvPr>
            <p:ph sz="half" idx="2"/>
          </p:nvPr>
        </p:nvSpPr>
        <p:spPr>
          <a:xfrm>
            <a:off x="6515944" y="2120900"/>
            <a:ext cx="4639736" cy="4116290"/>
          </a:xfrm>
        </p:spPr>
        <p:txBody>
          <a:bodyPr>
            <a:normAutofit lnSpcReduction="10000"/>
          </a:bodyPr>
          <a:lstStyle/>
          <a:p>
            <a:r>
              <a:rPr lang="en-US" sz="200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2) Protanopia:(12.5%):</a:t>
            </a:r>
          </a:p>
          <a:p>
            <a:r>
              <a:rPr lang="en-US" sz="200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Individuals have </a:t>
            </a:r>
            <a:r>
              <a:rPr lang="en-US" sz="2000" b="1" dirty="0">
                <a:ln w="0"/>
                <a:solidFill>
                  <a:schemeClr val="bg1"/>
                </a:solidFill>
                <a:effectLst>
                  <a:outerShdw blurRad="38100" dist="19050" dir="2700000" algn="tl" rotWithShape="0">
                    <a:schemeClr val="dk1">
                      <a:alpha val="40000"/>
                    </a:schemeClr>
                  </a:outerShdw>
                </a:effectLst>
                <a:latin typeface="Calibri" panose="020F0502020204030204" pitchFamily="34" charset="0"/>
              </a:rPr>
              <a:t>no red cones.</a:t>
            </a:r>
            <a:r>
              <a:rPr lang="en-US" sz="2000" b="0" i="0" dirty="0">
                <a:solidFill>
                  <a:srgbClr val="222222"/>
                </a:solidFill>
                <a:effectLst/>
                <a:latin typeface="Lato" panose="020B0604020202020204" pitchFamily="34" charset="0"/>
              </a:rPr>
              <a:t> </a:t>
            </a:r>
            <a:r>
              <a:rPr lang="en-US" b="0" i="0" dirty="0">
                <a:solidFill>
                  <a:schemeClr val="bg1"/>
                </a:solidFill>
                <a:effectLst/>
                <a:latin typeface="Lato" panose="020B0604020202020204" pitchFamily="34" charset="0"/>
              </a:rPr>
              <a:t>make you unable to tell the difference between red and green at all</a:t>
            </a:r>
            <a:endParaRPr lang="en-US" b="1" dirty="0">
              <a:ln w="0"/>
              <a:solidFill>
                <a:schemeClr val="bg1"/>
              </a:solidFill>
              <a:effectLst>
                <a:outerShdw blurRad="38100" dist="19050" dir="2700000" algn="tl" rotWithShape="0">
                  <a:schemeClr val="dk1">
                    <a:alpha val="40000"/>
                  </a:schemeClr>
                </a:outerShdw>
              </a:effectLst>
              <a:latin typeface="Calibri" panose="020F0502020204030204" pitchFamily="34" charset="0"/>
            </a:endParaRPr>
          </a:p>
          <a:p>
            <a:endParaRPr lang="en-US" sz="2000" b="1" dirty="0">
              <a:ln w="0"/>
              <a:solidFill>
                <a:schemeClr val="bg1"/>
              </a:solidFill>
              <a:effectLst>
                <a:outerShdw blurRad="38100" dist="19050" dir="2700000" algn="tl" rotWithShape="0">
                  <a:schemeClr val="dk1">
                    <a:alpha val="40000"/>
                  </a:schemeClr>
                </a:outerShdw>
              </a:effectLst>
              <a:latin typeface="Calibri" panose="020F0502020204030204" pitchFamily="34" charset="0"/>
            </a:endParaRPr>
          </a:p>
          <a:p>
            <a:endParaRPr lang="en-US" dirty="0">
              <a:solidFill>
                <a:schemeClr val="bg1"/>
              </a:solidFill>
            </a:endParaRPr>
          </a:p>
          <a:p>
            <a:endParaRPr lang="en-US" dirty="0">
              <a:solidFill>
                <a:schemeClr val="bg1"/>
              </a:solidFill>
            </a:endParaRPr>
          </a:p>
          <a:p>
            <a:endParaRPr lang="en-US" dirty="0">
              <a:solidFill>
                <a:schemeClr val="bg1"/>
              </a:solidFill>
            </a:endParaRPr>
          </a:p>
          <a:p>
            <a:pPr marL="0" indent="0">
              <a:buNone/>
            </a:pPr>
            <a:r>
              <a:rPr lang="en-US" sz="1800" b="1" dirty="0">
                <a:solidFill>
                  <a:schemeClr val="bg1"/>
                </a:solidFill>
                <a:latin typeface="Calibri" panose="020F0502020204030204" pitchFamily="34" charset="0"/>
                <a:cs typeface="Calibri" panose="020F0502020204030204" pitchFamily="34" charset="0"/>
              </a:rPr>
              <a:t>   Regular vision               Protanopia</a:t>
            </a:r>
            <a:endParaRPr lang="en-US" sz="2000" b="1" dirty="0">
              <a:solidFill>
                <a:schemeClr val="bg1"/>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D5927617-8064-627F-4EAF-AE51748F0F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95792" y="3798037"/>
            <a:ext cx="3331369" cy="2439153"/>
          </a:xfrm>
          <a:prstGeom prst="rect">
            <a:avLst/>
          </a:prstGeom>
        </p:spPr>
      </p:pic>
      <p:pic>
        <p:nvPicPr>
          <p:cNvPr id="6" name="Picture 5">
            <a:extLst>
              <a:ext uri="{FF2B5EF4-FFF2-40B4-BE49-F238E27FC236}">
                <a16:creationId xmlns:a16="http://schemas.microsoft.com/office/drawing/2014/main" id="{7AE72875-E8E8-8826-DEC2-C0E5435299AC}"/>
              </a:ext>
            </a:extLst>
          </p:cNvPr>
          <p:cNvPicPr>
            <a:picLocks noChangeAspect="1"/>
          </p:cNvPicPr>
          <p:nvPr/>
        </p:nvPicPr>
        <p:blipFill>
          <a:blip r:embed="rId3">
            <a:extLst>
              <a:ext uri="{28A0092B-C50C-407E-A947-70E740481C1C}">
                <a14:useLocalDpi xmlns:a14="http://schemas.microsoft.com/office/drawing/2010/main" val="0"/>
              </a:ext>
            </a:extLst>
          </a:blip>
          <a:srcRect l="246" r="246"/>
          <a:stretch/>
        </p:blipFill>
        <p:spPr>
          <a:xfrm>
            <a:off x="6594173" y="3951741"/>
            <a:ext cx="1491699" cy="1691974"/>
          </a:xfrm>
          <a:prstGeom prst="rect">
            <a:avLst/>
          </a:prstGeom>
        </p:spPr>
      </p:pic>
      <p:pic>
        <p:nvPicPr>
          <p:cNvPr id="7" name="Picture 6">
            <a:extLst>
              <a:ext uri="{FF2B5EF4-FFF2-40B4-BE49-F238E27FC236}">
                <a16:creationId xmlns:a16="http://schemas.microsoft.com/office/drawing/2014/main" id="{0DB3C107-1FC1-F921-F79A-52D330E781A1}"/>
              </a:ext>
            </a:extLst>
          </p:cNvPr>
          <p:cNvPicPr>
            <a:picLocks noChangeAspect="1"/>
          </p:cNvPicPr>
          <p:nvPr/>
        </p:nvPicPr>
        <p:blipFill>
          <a:blip r:embed="rId4">
            <a:extLst>
              <a:ext uri="{28A0092B-C50C-407E-A947-70E740481C1C}">
                <a14:useLocalDpi xmlns:a14="http://schemas.microsoft.com/office/drawing/2010/main" val="0"/>
              </a:ext>
            </a:extLst>
          </a:blip>
          <a:srcRect l="108" r="108"/>
          <a:stretch/>
        </p:blipFill>
        <p:spPr>
          <a:xfrm>
            <a:off x="8461547" y="3873082"/>
            <a:ext cx="1541091" cy="2118211"/>
          </a:xfrm>
          <a:prstGeom prst="rect">
            <a:avLst/>
          </a:prstGeom>
        </p:spPr>
      </p:pic>
    </p:spTree>
    <p:extLst>
      <p:ext uri="{BB962C8B-B14F-4D97-AF65-F5344CB8AC3E}">
        <p14:creationId xmlns:p14="http://schemas.microsoft.com/office/powerpoint/2010/main" val="116267201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57CA1-45F7-9CA4-87EB-9EF3460A5AD5}"/>
              </a:ext>
            </a:extLst>
          </p:cNvPr>
          <p:cNvSpPr>
            <a:spLocks noGrp="1"/>
          </p:cNvSpPr>
          <p:nvPr>
            <p:ph type="title"/>
          </p:nvPr>
        </p:nvSpPr>
        <p:spPr/>
        <p:txBody>
          <a:bodyPr/>
          <a:lstStyle/>
          <a:p>
            <a:r>
              <a:rPr lang="en-US" dirty="0">
                <a:solidFill>
                  <a:schemeClr val="tx1"/>
                </a:solidFill>
              </a:rPr>
              <a:t>.</a:t>
            </a:r>
          </a:p>
        </p:txBody>
      </p:sp>
      <p:sp>
        <p:nvSpPr>
          <p:cNvPr id="3" name="Content Placeholder 2">
            <a:extLst>
              <a:ext uri="{FF2B5EF4-FFF2-40B4-BE49-F238E27FC236}">
                <a16:creationId xmlns:a16="http://schemas.microsoft.com/office/drawing/2014/main" id="{16B7AE6F-8357-9A16-EAFC-41F785258387}"/>
              </a:ext>
            </a:extLst>
          </p:cNvPr>
          <p:cNvSpPr>
            <a:spLocks noGrp="1"/>
          </p:cNvSpPr>
          <p:nvPr>
            <p:ph sz="half" idx="1"/>
          </p:nvPr>
        </p:nvSpPr>
        <p:spPr>
          <a:xfrm>
            <a:off x="1097280" y="1435510"/>
            <a:ext cx="4639736" cy="4433583"/>
          </a:xfrm>
        </p:spPr>
        <p:txBody>
          <a:bodyPr/>
          <a:lstStyle/>
          <a:p>
            <a:r>
              <a:rPr lang="en-US" sz="200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3)Deuteranomaly:(62.5%):</a:t>
            </a:r>
          </a:p>
          <a:p>
            <a:r>
              <a:rPr lang="en-US" sz="2000" u="sng" dirty="0">
                <a:ln w="0"/>
                <a:solidFill>
                  <a:schemeClr val="bg1"/>
                </a:solidFill>
                <a:effectLst>
                  <a:outerShdw blurRad="38100" dist="19050" dir="2700000" algn="tl" rotWithShape="0">
                    <a:schemeClr val="dk1">
                      <a:alpha val="40000"/>
                    </a:schemeClr>
                  </a:outerShdw>
                </a:effectLst>
                <a:latin typeface="Calibri" panose="020F0502020204030204" pitchFamily="34" charset="0"/>
              </a:rPr>
              <a:t>Most common type</a:t>
            </a:r>
            <a:r>
              <a:rPr lang="en-US" sz="200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 Individuals have green cones but don’t function properly and can usually see some shades of green. </a:t>
            </a:r>
          </a:p>
          <a:p>
            <a:endParaRPr lang="en-US" sz="2000" dirty="0">
              <a:ln w="0"/>
              <a:solidFill>
                <a:schemeClr val="bg1"/>
              </a:solidFill>
              <a:effectLst>
                <a:outerShdw blurRad="38100" dist="19050" dir="2700000" algn="tl" rotWithShape="0">
                  <a:schemeClr val="dk1">
                    <a:alpha val="40000"/>
                  </a:schemeClr>
                </a:outerShdw>
              </a:effectLst>
              <a:latin typeface="Calibri" panose="020F0502020204030204" pitchFamily="34" charset="0"/>
            </a:endParaRPr>
          </a:p>
          <a:p>
            <a:endParaRPr lang="en-US" sz="2000" dirty="0">
              <a:ln w="0"/>
              <a:solidFill>
                <a:schemeClr val="bg1"/>
              </a:solidFill>
              <a:effectLst>
                <a:outerShdw blurRad="38100" dist="19050" dir="2700000" algn="tl" rotWithShape="0">
                  <a:schemeClr val="dk1">
                    <a:alpha val="40000"/>
                  </a:schemeClr>
                </a:outerShdw>
              </a:effectLst>
              <a:latin typeface="Calibri" panose="020F0502020204030204" pitchFamily="34" charset="0"/>
            </a:endParaRPr>
          </a:p>
          <a:p>
            <a:endParaRPr lang="en-US" sz="2000" dirty="0">
              <a:ln w="0"/>
              <a:solidFill>
                <a:schemeClr val="bg1"/>
              </a:solidFill>
              <a:effectLst>
                <a:outerShdw blurRad="38100" dist="19050" dir="2700000" algn="tl" rotWithShape="0">
                  <a:schemeClr val="dk1">
                    <a:alpha val="40000"/>
                  </a:schemeClr>
                </a:outerShdw>
              </a:effectLst>
              <a:latin typeface="Calibri" panose="020F0502020204030204" pitchFamily="34" charset="0"/>
            </a:endParaRPr>
          </a:p>
          <a:p>
            <a:endParaRPr lang="en-US" dirty="0">
              <a:solidFill>
                <a:schemeClr val="bg1"/>
              </a:solidFill>
            </a:endParaRPr>
          </a:p>
        </p:txBody>
      </p:sp>
      <p:sp>
        <p:nvSpPr>
          <p:cNvPr id="4" name="Content Placeholder 3">
            <a:extLst>
              <a:ext uri="{FF2B5EF4-FFF2-40B4-BE49-F238E27FC236}">
                <a16:creationId xmlns:a16="http://schemas.microsoft.com/office/drawing/2014/main" id="{633EFCF3-2832-D10E-3291-25E242EAF0E5}"/>
              </a:ext>
            </a:extLst>
          </p:cNvPr>
          <p:cNvSpPr>
            <a:spLocks noGrp="1"/>
          </p:cNvSpPr>
          <p:nvPr>
            <p:ph sz="half" idx="2"/>
          </p:nvPr>
        </p:nvSpPr>
        <p:spPr>
          <a:xfrm>
            <a:off x="6515944" y="1435510"/>
            <a:ext cx="4639736" cy="4433584"/>
          </a:xfrm>
        </p:spPr>
        <p:txBody>
          <a:bodyPr>
            <a:normAutofit/>
          </a:bodyPr>
          <a:lstStyle/>
          <a:p>
            <a:pPr marL="0" indent="0">
              <a:buNone/>
            </a:pPr>
            <a:r>
              <a:rPr lang="en-US" sz="2000" dirty="0">
                <a:ln w="0"/>
                <a:solidFill>
                  <a:schemeClr val="bg1"/>
                </a:solidFill>
                <a:latin typeface="Calibri" panose="020F0502020204030204" pitchFamily="34" charset="0"/>
                <a:cs typeface="Calibri" panose="020F0502020204030204" pitchFamily="34" charset="0"/>
              </a:rPr>
              <a:t> </a:t>
            </a:r>
            <a:r>
              <a:rPr lang="en-US" sz="2000" i="0" dirty="0">
                <a:ln w="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4)Protanomaly :</a:t>
            </a:r>
          </a:p>
          <a:p>
            <a:pPr marL="0" indent="0">
              <a:buNone/>
            </a:pPr>
            <a:r>
              <a:rPr lang="en-US" sz="200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Individuals have red cones but don’t function properly and can usually see some shades of red. </a:t>
            </a:r>
          </a:p>
          <a:p>
            <a:endParaRPr lang="en-US" sz="2000" b="0" i="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en-US" sz="2000" b="0" i="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endParaRPr lang="en-US" sz="2000" dirty="0">
              <a:ln w="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DEC80AD6-2174-4119-B40D-FA2713566C09}"/>
              </a:ext>
            </a:extLst>
          </p:cNvPr>
          <p:cNvPicPr>
            <a:picLocks noChangeAspect="1"/>
          </p:cNvPicPr>
          <p:nvPr/>
        </p:nvPicPr>
        <p:blipFill>
          <a:blip r:embed="rId2"/>
          <a:stretch>
            <a:fillRect/>
          </a:stretch>
        </p:blipFill>
        <p:spPr>
          <a:xfrm>
            <a:off x="1097280" y="3994996"/>
            <a:ext cx="4193718" cy="2063500"/>
          </a:xfrm>
          <a:prstGeom prst="rect">
            <a:avLst/>
          </a:prstGeom>
        </p:spPr>
      </p:pic>
      <p:pic>
        <p:nvPicPr>
          <p:cNvPr id="8" name="Picture 7">
            <a:extLst>
              <a:ext uri="{FF2B5EF4-FFF2-40B4-BE49-F238E27FC236}">
                <a16:creationId xmlns:a16="http://schemas.microsoft.com/office/drawing/2014/main" id="{6C5F96D0-86F6-0D5F-9221-5C91A65482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15944" y="4070555"/>
            <a:ext cx="5243437" cy="1798538"/>
          </a:xfrm>
          <a:prstGeom prst="rect">
            <a:avLst/>
          </a:prstGeom>
        </p:spPr>
      </p:pic>
    </p:spTree>
    <p:extLst>
      <p:ext uri="{BB962C8B-B14F-4D97-AF65-F5344CB8AC3E}">
        <p14:creationId xmlns:p14="http://schemas.microsoft.com/office/powerpoint/2010/main" val="373593991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12D8C-5462-60A8-C126-3DDA07F6D7F0}"/>
              </a:ext>
            </a:extLst>
          </p:cNvPr>
          <p:cNvSpPr>
            <a:spLocks noGrp="1"/>
          </p:cNvSpPr>
          <p:nvPr>
            <p:ph type="title"/>
          </p:nvPr>
        </p:nvSpPr>
        <p:spPr/>
        <p:txBody>
          <a:bodyPr/>
          <a:lstStyle/>
          <a:p>
            <a:pPr algn="ctr"/>
            <a:r>
              <a:rPr lang="en-US" dirty="0">
                <a:solidFill>
                  <a:schemeClr val="bg1"/>
                </a:solidFill>
              </a:rPr>
              <a:t>Blue-Yellow color blindness</a:t>
            </a:r>
          </a:p>
        </p:txBody>
      </p:sp>
      <p:sp>
        <p:nvSpPr>
          <p:cNvPr id="3" name="Content Placeholder 2">
            <a:extLst>
              <a:ext uri="{FF2B5EF4-FFF2-40B4-BE49-F238E27FC236}">
                <a16:creationId xmlns:a16="http://schemas.microsoft.com/office/drawing/2014/main" id="{25A76D49-A796-1209-EF95-32FD77E57314}"/>
              </a:ext>
            </a:extLst>
          </p:cNvPr>
          <p:cNvSpPr>
            <a:spLocks noGrp="1"/>
          </p:cNvSpPr>
          <p:nvPr>
            <p:ph sz="half" idx="1"/>
          </p:nvPr>
        </p:nvSpPr>
        <p:spPr/>
        <p:txBody>
          <a:bodyPr>
            <a:normAutofit/>
          </a:bodyPr>
          <a:lstStyle/>
          <a:p>
            <a:r>
              <a:rPr lang="en-US" sz="200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1)Tritanopia:</a:t>
            </a:r>
          </a:p>
          <a:p>
            <a:r>
              <a:rPr lang="en-US" sz="180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Individuals have </a:t>
            </a:r>
            <a:r>
              <a:rPr lang="en-US" sz="1800" b="1" dirty="0">
                <a:ln w="0"/>
                <a:solidFill>
                  <a:schemeClr val="bg1"/>
                </a:solidFill>
                <a:effectLst>
                  <a:outerShdw blurRad="38100" dist="19050" dir="2700000" algn="tl" rotWithShape="0">
                    <a:schemeClr val="dk1">
                      <a:alpha val="40000"/>
                    </a:schemeClr>
                  </a:outerShdw>
                </a:effectLst>
                <a:latin typeface="Calibri" panose="020F0502020204030204" pitchFamily="34" charset="0"/>
              </a:rPr>
              <a:t>no blue cones</a:t>
            </a:r>
            <a:r>
              <a:rPr lang="en-US" sz="180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 Tritanopia makes you unable to tell the difference between blue and green, purple and red, and yellow and pink. It also makes colors look less bright. </a:t>
            </a:r>
          </a:p>
          <a:p>
            <a:endParaRPr lang="en-US" sz="1800" dirty="0">
              <a:ln w="0"/>
              <a:solidFill>
                <a:schemeClr val="bg1"/>
              </a:solidFill>
              <a:effectLst>
                <a:outerShdw blurRad="38100" dist="19050" dir="2700000" algn="tl" rotWithShape="0">
                  <a:schemeClr val="dk1">
                    <a:alpha val="40000"/>
                  </a:schemeClr>
                </a:outerShdw>
              </a:effectLst>
              <a:latin typeface="Calibri" panose="020F0502020204030204" pitchFamily="34" charset="0"/>
            </a:endParaRPr>
          </a:p>
          <a:p>
            <a:endParaRPr lang="en-US" sz="1800" dirty="0">
              <a:ln w="0"/>
              <a:solidFill>
                <a:schemeClr val="bg1"/>
              </a:solidFill>
              <a:effectLst>
                <a:outerShdw blurRad="38100" dist="19050" dir="2700000" algn="tl" rotWithShape="0">
                  <a:schemeClr val="dk1">
                    <a:alpha val="40000"/>
                  </a:schemeClr>
                </a:outerShdw>
              </a:effectLst>
              <a:latin typeface="Calibri" panose="020F0502020204030204" pitchFamily="34" charset="0"/>
            </a:endParaRPr>
          </a:p>
          <a:p>
            <a:endParaRPr lang="en-US" sz="1800" dirty="0">
              <a:solidFill>
                <a:schemeClr val="bg1"/>
              </a:solidFill>
            </a:endParaRPr>
          </a:p>
        </p:txBody>
      </p:sp>
      <p:sp>
        <p:nvSpPr>
          <p:cNvPr id="4" name="Content Placeholder 3">
            <a:extLst>
              <a:ext uri="{FF2B5EF4-FFF2-40B4-BE49-F238E27FC236}">
                <a16:creationId xmlns:a16="http://schemas.microsoft.com/office/drawing/2014/main" id="{D6FF775B-9E38-A51C-AB9A-300B96F11C08}"/>
              </a:ext>
            </a:extLst>
          </p:cNvPr>
          <p:cNvSpPr>
            <a:spLocks noGrp="1"/>
          </p:cNvSpPr>
          <p:nvPr>
            <p:ph sz="half" idx="2"/>
          </p:nvPr>
        </p:nvSpPr>
        <p:spPr/>
        <p:txBody>
          <a:bodyPr/>
          <a:lstStyle/>
          <a:p>
            <a:r>
              <a:rPr lang="en-US" sz="200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2)Tritanomaly:</a:t>
            </a:r>
            <a:endParaRPr lang="en-US" sz="1600" dirty="0">
              <a:ln w="0"/>
              <a:solidFill>
                <a:schemeClr val="bg1"/>
              </a:solidFill>
              <a:effectLst>
                <a:outerShdw blurRad="38100" dist="19050" dir="2700000" algn="tl" rotWithShape="0">
                  <a:schemeClr val="dk1">
                    <a:alpha val="40000"/>
                  </a:schemeClr>
                </a:outerShdw>
              </a:effectLst>
              <a:latin typeface="Calibri" panose="020F0502020204030204" pitchFamily="34" charset="0"/>
            </a:endParaRPr>
          </a:p>
          <a:p>
            <a:r>
              <a:rPr lang="en-US" sz="160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I</a:t>
            </a:r>
            <a:r>
              <a:rPr lang="en-US" sz="1800" dirty="0">
                <a:ln w="0"/>
                <a:solidFill>
                  <a:schemeClr val="bg1"/>
                </a:solidFill>
                <a:effectLst>
                  <a:outerShdw blurRad="38100" dist="19050" dir="2700000" algn="tl" rotWithShape="0">
                    <a:schemeClr val="dk1">
                      <a:alpha val="40000"/>
                    </a:schemeClr>
                  </a:outerShdw>
                </a:effectLst>
                <a:latin typeface="Calibri" panose="020F0502020204030204" pitchFamily="34" charset="0"/>
              </a:rPr>
              <a:t>ndividuals have blue cones and can usually see some shades of blue. Tritanomaly makes it hard to tell the difference between blue and green, and between yellow and red.</a:t>
            </a:r>
          </a:p>
          <a:p>
            <a:endParaRPr lang="en-US" dirty="0">
              <a:solidFill>
                <a:schemeClr val="bg1"/>
              </a:solidFill>
            </a:endParaRPr>
          </a:p>
        </p:txBody>
      </p:sp>
      <p:pic>
        <p:nvPicPr>
          <p:cNvPr id="6" name="Picture 5">
            <a:extLst>
              <a:ext uri="{FF2B5EF4-FFF2-40B4-BE49-F238E27FC236}">
                <a16:creationId xmlns:a16="http://schemas.microsoft.com/office/drawing/2014/main" id="{C25B65BD-523A-FEE0-864D-BE0416456ADD}"/>
              </a:ext>
            </a:extLst>
          </p:cNvPr>
          <p:cNvPicPr>
            <a:picLocks noChangeAspect="1"/>
          </p:cNvPicPr>
          <p:nvPr/>
        </p:nvPicPr>
        <p:blipFill>
          <a:blip r:embed="rId2"/>
          <a:stretch>
            <a:fillRect/>
          </a:stretch>
        </p:blipFill>
        <p:spPr>
          <a:xfrm>
            <a:off x="1364172" y="4095936"/>
            <a:ext cx="4105951" cy="2156697"/>
          </a:xfrm>
          <a:prstGeom prst="rect">
            <a:avLst/>
          </a:prstGeom>
        </p:spPr>
      </p:pic>
      <p:pic>
        <p:nvPicPr>
          <p:cNvPr id="7" name="Picture 6">
            <a:extLst>
              <a:ext uri="{FF2B5EF4-FFF2-40B4-BE49-F238E27FC236}">
                <a16:creationId xmlns:a16="http://schemas.microsoft.com/office/drawing/2014/main" id="{53460DF4-CBF5-0054-5D01-BFB4A5D8A97E}"/>
              </a:ext>
            </a:extLst>
          </p:cNvPr>
          <p:cNvPicPr>
            <a:picLocks noChangeAspect="1"/>
          </p:cNvPicPr>
          <p:nvPr/>
        </p:nvPicPr>
        <p:blipFill>
          <a:blip r:embed="rId3"/>
          <a:stretch>
            <a:fillRect/>
          </a:stretch>
        </p:blipFill>
        <p:spPr>
          <a:xfrm>
            <a:off x="6515944" y="4750481"/>
            <a:ext cx="5070690" cy="740320"/>
          </a:xfrm>
          <a:prstGeom prst="rect">
            <a:avLst/>
          </a:prstGeom>
        </p:spPr>
      </p:pic>
    </p:spTree>
    <p:extLst>
      <p:ext uri="{BB962C8B-B14F-4D97-AF65-F5344CB8AC3E}">
        <p14:creationId xmlns:p14="http://schemas.microsoft.com/office/powerpoint/2010/main" val="30265630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A2D2B5-7B13-90DE-F42F-BA76176C77FD}"/>
              </a:ext>
            </a:extLst>
          </p:cNvPr>
          <p:cNvSpPr>
            <a:spLocks noGrp="1"/>
          </p:cNvSpPr>
          <p:nvPr>
            <p:ph type="title"/>
          </p:nvPr>
        </p:nvSpPr>
        <p:spPr>
          <a:xfrm>
            <a:off x="949047" y="643466"/>
            <a:ext cx="2771273" cy="5470463"/>
          </a:xfrm>
        </p:spPr>
        <p:txBody>
          <a:bodyPr anchor="ctr">
            <a:normAutofit/>
          </a:bodyPr>
          <a:lstStyle/>
          <a:p>
            <a:r>
              <a:rPr lang="en-US" sz="2800" spc="0" dirty="0">
                <a:ln w="0"/>
                <a:solidFill>
                  <a:schemeClr val="tx1"/>
                </a:solidFill>
                <a:effectLst>
                  <a:outerShdw blurRad="38100" dist="19050" dir="2700000" algn="tl" rotWithShape="0">
                    <a:schemeClr val="dk1">
                      <a:alpha val="40000"/>
                    </a:schemeClr>
                  </a:outerShdw>
                </a:effectLst>
                <a:latin typeface="Calibri" panose="020F0502020204030204" pitchFamily="34" charset="0"/>
              </a:rPr>
              <a:t>Monochromacy (achromatopsia):</a:t>
            </a:r>
            <a:b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alibri" panose="020F0502020204030204" pitchFamily="34" charset="0"/>
              </a:rPr>
            </a:br>
            <a:endParaRPr lang="en-US" sz="2800" dirty="0"/>
          </a:p>
        </p:txBody>
      </p:sp>
      <p:cxnSp>
        <p:nvCxnSpPr>
          <p:cNvPr id="10" name="Straight Connector 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9870FF7-626A-7839-AE48-E89CEBC3AB5C}"/>
              </a:ext>
            </a:extLst>
          </p:cNvPr>
          <p:cNvSpPr>
            <a:spLocks noGrp="1"/>
          </p:cNvSpPr>
          <p:nvPr>
            <p:ph idx="1"/>
          </p:nvPr>
        </p:nvSpPr>
        <p:spPr>
          <a:xfrm>
            <a:off x="4428565" y="643466"/>
            <a:ext cx="6818427" cy="5470462"/>
          </a:xfrm>
        </p:spPr>
        <p:txBody>
          <a:bodyPr anchor="ctr">
            <a:normAutofit/>
          </a:bodyPr>
          <a:lstStyle/>
          <a:p>
            <a:pPr marL="0" indent="0">
              <a:buNone/>
            </a:pPr>
            <a:r>
              <a:rPr lang="en-US" sz="1800" dirty="0">
                <a:ln w="0"/>
                <a:solidFill>
                  <a:schemeClr val="tx1"/>
                </a:solidFill>
                <a:effectLst>
                  <a:outerShdw blurRad="38100" dist="19050" dir="2700000" algn="tl" rotWithShape="0">
                    <a:schemeClr val="dk1">
                      <a:alpha val="40000"/>
                    </a:schemeClr>
                  </a:outerShdw>
                </a:effectLst>
                <a:latin typeface="Calibri" panose="020F0502020204030204" pitchFamily="34" charset="0"/>
              </a:rPr>
              <a:t>Monochromacy occurs in only one in every 33,000 people. People with monochromacy see no color at all. For these individuals, the world exists in black and white, much like an old-time television </a:t>
            </a:r>
          </a:p>
          <a:p>
            <a:endParaRPr lang="en-US" sz="1800" b="1" dirty="0">
              <a:ln w="12700">
                <a:solidFill>
                  <a:schemeClr val="accent3">
                    <a:lumMod val="50000"/>
                  </a:schemeClr>
                </a:solidFill>
                <a:prstDash val="solid"/>
              </a:ln>
              <a:effectLst>
                <a:innerShdw blurRad="177800">
                  <a:schemeClr val="accent3">
                    <a:lumMod val="50000"/>
                  </a:schemeClr>
                </a:innerShdw>
              </a:effectLst>
              <a:latin typeface="Calibri" panose="020F0502020204030204" pitchFamily="34" charset="0"/>
            </a:endParaRPr>
          </a:p>
          <a:p>
            <a:endParaRPr lang="en-US" sz="1800" b="1" dirty="0">
              <a:ln w="12700">
                <a:solidFill>
                  <a:schemeClr val="accent3">
                    <a:lumMod val="50000"/>
                  </a:schemeClr>
                </a:solidFill>
                <a:prstDash val="solid"/>
              </a:ln>
              <a:effectLst>
                <a:innerShdw blurRad="177800">
                  <a:schemeClr val="accent3">
                    <a:lumMod val="50000"/>
                  </a:schemeClr>
                </a:innerShdw>
              </a:effectLst>
              <a:latin typeface="Calibri" panose="020F0502020204030204" pitchFamily="34" charset="0"/>
            </a:endParaRPr>
          </a:p>
          <a:p>
            <a:endParaRPr lang="en-US" sz="1800" b="1" dirty="0">
              <a:ln w="12700">
                <a:solidFill>
                  <a:schemeClr val="accent3">
                    <a:lumMod val="50000"/>
                  </a:schemeClr>
                </a:solidFill>
                <a:prstDash val="solid"/>
              </a:ln>
              <a:effectLst>
                <a:innerShdw blurRad="177800">
                  <a:schemeClr val="accent3">
                    <a:lumMod val="50000"/>
                  </a:schemeClr>
                </a:innerShdw>
              </a:effectLst>
              <a:latin typeface="Calibri" panose="020F0502020204030204" pitchFamily="34" charset="0"/>
            </a:endParaRPr>
          </a:p>
          <a:p>
            <a:pPr marL="0" indent="0">
              <a:buNone/>
            </a:pPr>
            <a:endParaRPr lang="en-US" sz="1800" b="1" dirty="0">
              <a:ln w="12700">
                <a:solidFill>
                  <a:schemeClr val="accent3">
                    <a:lumMod val="50000"/>
                  </a:schemeClr>
                </a:solidFill>
                <a:prstDash val="solid"/>
              </a:ln>
              <a:effectLst>
                <a:innerShdw blurRad="177800">
                  <a:schemeClr val="accent3">
                    <a:lumMod val="50000"/>
                  </a:schemeClr>
                </a:innerShdw>
              </a:effectLst>
              <a:latin typeface="Calibri" panose="020F0502020204030204" pitchFamily="34" charset="0"/>
            </a:endParaRPr>
          </a:p>
          <a:p>
            <a:endParaRPr lang="en-US" dirty="0"/>
          </a:p>
        </p:txBody>
      </p:sp>
      <p:pic>
        <p:nvPicPr>
          <p:cNvPr id="6" name="Picture 5">
            <a:extLst>
              <a:ext uri="{FF2B5EF4-FFF2-40B4-BE49-F238E27FC236}">
                <a16:creationId xmlns:a16="http://schemas.microsoft.com/office/drawing/2014/main" id="{7631DA26-F0B4-D033-1187-53C34630E9F5}"/>
              </a:ext>
            </a:extLst>
          </p:cNvPr>
          <p:cNvPicPr>
            <a:picLocks noChangeAspect="1"/>
          </p:cNvPicPr>
          <p:nvPr/>
        </p:nvPicPr>
        <p:blipFill>
          <a:blip r:embed="rId2"/>
          <a:stretch>
            <a:fillRect/>
          </a:stretch>
        </p:blipFill>
        <p:spPr>
          <a:xfrm>
            <a:off x="4428565" y="2670573"/>
            <a:ext cx="6295851" cy="2308324"/>
          </a:xfrm>
          <a:prstGeom prst="rect">
            <a:avLst/>
          </a:prstGeom>
        </p:spPr>
      </p:pic>
      <p:sp>
        <p:nvSpPr>
          <p:cNvPr id="4" name="TextBox 3">
            <a:extLst>
              <a:ext uri="{FF2B5EF4-FFF2-40B4-BE49-F238E27FC236}">
                <a16:creationId xmlns:a16="http://schemas.microsoft.com/office/drawing/2014/main" id="{495756C0-8D7A-BACE-FD61-91608C2BD783}"/>
              </a:ext>
            </a:extLst>
          </p:cNvPr>
          <p:cNvSpPr txBox="1"/>
          <p:nvPr/>
        </p:nvSpPr>
        <p:spPr>
          <a:xfrm>
            <a:off x="1632157" y="643466"/>
            <a:ext cx="8052615" cy="707886"/>
          </a:xfrm>
          <a:prstGeom prst="rect">
            <a:avLst/>
          </a:prstGeom>
          <a:noFill/>
        </p:spPr>
        <p:txBody>
          <a:bodyPr wrap="square" rtlCol="0">
            <a:spAutoFit/>
          </a:bodyPr>
          <a:lstStyle/>
          <a:p>
            <a:pPr algn="ctr"/>
            <a:r>
              <a:rPr lang="en-US" sz="4000" dirty="0">
                <a:latin typeface="+mj-lt"/>
                <a:cs typeface="Calibri" panose="020F0502020204030204" pitchFamily="34" charset="0"/>
              </a:rPr>
              <a:t>Complete color blindness</a:t>
            </a:r>
          </a:p>
        </p:txBody>
      </p:sp>
    </p:spTree>
    <p:extLst>
      <p:ext uri="{BB962C8B-B14F-4D97-AF65-F5344CB8AC3E}">
        <p14:creationId xmlns:p14="http://schemas.microsoft.com/office/powerpoint/2010/main" val="251258396"/>
      </p:ext>
    </p:extLst>
  </p:cSld>
  <p:clrMapOvr>
    <a:overrideClrMapping bg1="dk1" tx1="lt1" bg2="dk2" tx2="lt2" accent1="accent1" accent2="accent2" accent3="accent3" accent4="accent4" accent5="accent5" accent6="accent6" hlink="hlink" folHlink="folHlink"/>
  </p:clrMapOvr>
  <p:transition spd="slow">
    <p:wipe/>
  </p:transition>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TotalTime>
  <Words>783</Words>
  <Application>Microsoft Office PowerPoint</Application>
  <PresentationFormat>Widescreen</PresentationFormat>
  <Paragraphs>76</Paragraphs>
  <Slides>22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Bierstadt Display</vt:lpstr>
      <vt:lpstr>Bookman Old Style</vt:lpstr>
      <vt:lpstr>Calibri</vt:lpstr>
      <vt:lpstr>Franklin Gothic Book</vt:lpstr>
      <vt:lpstr>Lato</vt:lpstr>
      <vt:lpstr>RetrospectVTI</vt:lpstr>
      <vt:lpstr>The Detector </vt:lpstr>
      <vt:lpstr>Color Blindness</vt:lpstr>
      <vt:lpstr>PowerPoint Presentation</vt:lpstr>
      <vt:lpstr>PowerPoint Presentation</vt:lpstr>
      <vt:lpstr>PowerPoint Presentation</vt:lpstr>
      <vt:lpstr>Red-Green color blindness</vt:lpstr>
      <vt:lpstr>.</vt:lpstr>
      <vt:lpstr>Blue-Yellow color blindness</vt:lpstr>
      <vt:lpstr>Monochromacy (achromatopsia): </vt:lpstr>
      <vt:lpstr>PowerPoint Presentation</vt:lpstr>
      <vt:lpstr>PowerPoint Presentation</vt:lpstr>
      <vt:lpstr>PowerPoint Presentation</vt:lpstr>
      <vt:lpstr>  PHOTODIODES :  16 photodiodes with red filter – sensitive to red wavelength  16 photodiodes with green filter – sensitive to green wavelength  16 photodiodes with blue filter – sensitive to blue wavelength  16 photodiodes without filter  </vt:lpstr>
      <vt:lpstr>  The sensor has a current-to-frequency converter that converts the photodiodes’ readings into a square wave with a frequency that is proportional to the light intensity of the chosen color. This frequency is then, read by the Arduino </vt:lpstr>
      <vt:lpstr>   To select the color read by the photodiode, we use the control pins S2 and S3. As the photodiodes are connected in parallel, setting the S2 and S3 LOW and HIGH in different combinations allows us to select different photodiodes</vt:lpstr>
      <vt:lpstr>Pins S0 and S1 are used for scaling the output frequency Scaling the output frequency is useful to optimize the sensor readings for various frequency counters or microcontrollers</vt:lpstr>
      <vt:lpstr>PowerPoint Presentation</vt:lpstr>
      <vt:lpstr>PowerPoint Presentation</vt:lpstr>
      <vt:lpstr>Components Used :</vt:lpstr>
      <vt:lpstr>Applications :</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Detector</dc:title>
  <dc:creator>Nour Ahmed</dc:creator>
  <cp:lastModifiedBy>Nour Ahmed</cp:lastModifiedBy>
  <cp:revision>1</cp:revision>
  <dcterms:created xsi:type="dcterms:W3CDTF">2022-07-25T12:35:06Z</dcterms:created>
  <dcterms:modified xsi:type="dcterms:W3CDTF">2022-07-26T09:33:33Z</dcterms:modified>
</cp:coreProperties>
</file>